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rawing7.xml" ContentType="application/vnd.ms-office.drawingml.diagramDrawing+xml"/>
  <Override PartName="/ppt/diagrams/quickStyle8.xml" ContentType="application/vnd.openxmlformats-officedocument.drawingml.diagramStyl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8CBE7C-8238-47C2-83B0-662F1E20735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347A6016-AC09-4A30-BBA2-9D654A02AAAA}">
      <dgm:prSet custT="1"/>
      <dgm:spPr/>
      <dgm:t>
        <a:bodyPr/>
        <a:lstStyle/>
        <a:p>
          <a:pPr rtl="0"/>
          <a:r>
            <a:rPr lang="pt-PT" sz="2000" dirty="0" smtClean="0"/>
            <a:t>Quantas crianças dos meios populares não terão frequentado a escola ou abandonado sem ter aprendido a ler?</a:t>
          </a:r>
          <a:endParaRPr lang="pt-PT" sz="2000" dirty="0"/>
        </a:p>
      </dgm:t>
    </dgm:pt>
    <dgm:pt modelId="{82F67272-EF5D-4A61-9B25-EEFF59B0F61E}" type="parTrans" cxnId="{2BC918AB-7B1A-4A65-B01D-CCF663C64AEF}">
      <dgm:prSet/>
      <dgm:spPr/>
      <dgm:t>
        <a:bodyPr/>
        <a:lstStyle/>
        <a:p>
          <a:endParaRPr lang="pt-PT"/>
        </a:p>
      </dgm:t>
    </dgm:pt>
    <dgm:pt modelId="{0FCB3ECD-3C5D-418D-94D1-4C872C562457}" type="sibTrans" cxnId="{2BC918AB-7B1A-4A65-B01D-CCF663C64AEF}">
      <dgm:prSet/>
      <dgm:spPr/>
      <dgm:t>
        <a:bodyPr/>
        <a:lstStyle/>
        <a:p>
          <a:endParaRPr lang="pt-PT"/>
        </a:p>
      </dgm:t>
    </dgm:pt>
    <dgm:pt modelId="{957657F1-8CE7-4BDD-86FD-04E693F6B52C}">
      <dgm:prSet custT="1"/>
      <dgm:spPr/>
      <dgm:t>
        <a:bodyPr/>
        <a:lstStyle/>
        <a:p>
          <a:pPr rtl="0"/>
          <a:r>
            <a:rPr lang="pt-PT" sz="1800" dirty="0" smtClean="0">
              <a:solidFill>
                <a:srgbClr val="0070C0"/>
              </a:solidFill>
            </a:rPr>
            <a:t>Apenas em 1974 foram criadas possibilidades para todas as crianças frequentarem escola e muitas abandonaram por necessidades das famílias ou porque a escola as colocava em insucesso</a:t>
          </a:r>
          <a:r>
            <a:rPr lang="pt-PT" sz="1800" dirty="0" smtClean="0"/>
            <a:t>. </a:t>
          </a:r>
          <a:endParaRPr lang="pt-PT" sz="1800" dirty="0"/>
        </a:p>
      </dgm:t>
    </dgm:pt>
    <dgm:pt modelId="{E00DC926-75F0-4322-870D-7D25D9093A77}" type="parTrans" cxnId="{F3418FEA-CA8F-4393-BC36-5C38B5064177}">
      <dgm:prSet/>
      <dgm:spPr/>
      <dgm:t>
        <a:bodyPr/>
        <a:lstStyle/>
        <a:p>
          <a:endParaRPr lang="pt-PT"/>
        </a:p>
      </dgm:t>
    </dgm:pt>
    <dgm:pt modelId="{5BD9EA44-3931-4264-B7F9-0549B12F3A77}" type="sibTrans" cxnId="{F3418FEA-CA8F-4393-BC36-5C38B5064177}">
      <dgm:prSet/>
      <dgm:spPr/>
      <dgm:t>
        <a:bodyPr/>
        <a:lstStyle/>
        <a:p>
          <a:endParaRPr lang="pt-PT"/>
        </a:p>
      </dgm:t>
    </dgm:pt>
    <dgm:pt modelId="{78FA4E9F-DF8A-4E08-9B84-D5E0DCC6116E}">
      <dgm:prSet custT="1"/>
      <dgm:spPr/>
      <dgm:t>
        <a:bodyPr/>
        <a:lstStyle/>
        <a:p>
          <a:pPr rtl="0"/>
          <a:r>
            <a:rPr lang="pt-PT" sz="2000" dirty="0" smtClean="0"/>
            <a:t>Hoje, com a escola que temos, cerca de 50% das crianças não aprende a ler, leem mal, leem com dificuldade ou não entendem o que leem</a:t>
          </a:r>
          <a:r>
            <a:rPr lang="pt-PT" sz="2300" dirty="0" smtClean="0"/>
            <a:t>. 	</a:t>
          </a:r>
          <a:endParaRPr lang="pt-PT" sz="2300" dirty="0"/>
        </a:p>
      </dgm:t>
    </dgm:pt>
    <dgm:pt modelId="{F2C93A03-59C8-4511-A700-0C8A4D1B5B06}" type="parTrans" cxnId="{A140F26D-6BA4-4A4D-919E-A6501C1BE18C}">
      <dgm:prSet/>
      <dgm:spPr/>
      <dgm:t>
        <a:bodyPr/>
        <a:lstStyle/>
        <a:p>
          <a:endParaRPr lang="pt-PT"/>
        </a:p>
      </dgm:t>
    </dgm:pt>
    <dgm:pt modelId="{40743210-0FF5-4199-84A5-E6174EBDD7F5}" type="sibTrans" cxnId="{A140F26D-6BA4-4A4D-919E-A6501C1BE18C}">
      <dgm:prSet/>
      <dgm:spPr/>
      <dgm:t>
        <a:bodyPr/>
        <a:lstStyle/>
        <a:p>
          <a:endParaRPr lang="pt-PT"/>
        </a:p>
      </dgm:t>
    </dgm:pt>
    <dgm:pt modelId="{5860E6BA-FD5B-4BD6-9D0D-E49FB93807B1}">
      <dgm:prSet custT="1"/>
      <dgm:spPr/>
      <dgm:t>
        <a:bodyPr/>
        <a:lstStyle/>
        <a:p>
          <a:pPr rtl="0"/>
          <a:r>
            <a:rPr lang="pt-PT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Vamos dar aos adultos mais do mesmo procurando recuperar o tempo perdido?</a:t>
          </a:r>
          <a:endParaRPr lang="pt-PT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9C6F04A-8B51-466D-A2D5-5815466159BF}" type="parTrans" cxnId="{AA6A132F-9A65-4218-8BD0-1F36CDA33BC7}">
      <dgm:prSet/>
      <dgm:spPr/>
      <dgm:t>
        <a:bodyPr/>
        <a:lstStyle/>
        <a:p>
          <a:endParaRPr lang="pt-PT"/>
        </a:p>
      </dgm:t>
    </dgm:pt>
    <dgm:pt modelId="{C9AC373E-82C3-4C1E-8933-4520E13F824E}" type="sibTrans" cxnId="{AA6A132F-9A65-4218-8BD0-1F36CDA33BC7}">
      <dgm:prSet/>
      <dgm:spPr/>
      <dgm:t>
        <a:bodyPr/>
        <a:lstStyle/>
        <a:p>
          <a:endParaRPr lang="pt-PT"/>
        </a:p>
      </dgm:t>
    </dgm:pt>
    <dgm:pt modelId="{DBF6CC58-C8A1-4EBC-A898-E5E06BF74B0D}" type="pres">
      <dgm:prSet presAssocID="{2D8CBE7C-8238-47C2-83B0-662F1E20735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7DFA0AB1-EB20-44EA-89B7-7317958BCC46}" type="pres">
      <dgm:prSet presAssocID="{347A6016-AC09-4A30-BBA2-9D654A02AAAA}" presName="parentText" presStyleLbl="node1" presStyleIdx="0" presStyleCnt="3" custScaleY="60700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1A5C546E-73C8-45DD-86FC-A9C6B300FC26}" type="pres">
      <dgm:prSet presAssocID="{347A6016-AC09-4A30-BBA2-9D654A02AAAA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5A3BF87F-49FE-48E1-A729-DDB57EE7EBE2}" type="pres">
      <dgm:prSet presAssocID="{78FA4E9F-DF8A-4E08-9B84-D5E0DCC6116E}" presName="parentText" presStyleLbl="node1" presStyleIdx="1" presStyleCnt="3" custScaleX="98232" custScaleY="78592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A1C23861-B62F-4FDE-8AF8-EEA7F7667DD4}" type="pres">
      <dgm:prSet presAssocID="{40743210-0FF5-4199-84A5-E6174EBDD7F5}" presName="spacer" presStyleCnt="0"/>
      <dgm:spPr/>
    </dgm:pt>
    <dgm:pt modelId="{65622ED9-CD4F-44B3-BDB6-06A9B80239E2}" type="pres">
      <dgm:prSet presAssocID="{5860E6BA-FD5B-4BD6-9D0D-E49FB93807B1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969D39FE-CA70-4BEA-8769-D6979852E1C0}" type="presOf" srcId="{957657F1-8CE7-4BDD-86FD-04E693F6B52C}" destId="{1A5C546E-73C8-45DD-86FC-A9C6B300FC26}" srcOrd="0" destOrd="0" presId="urn:microsoft.com/office/officeart/2005/8/layout/vList2"/>
    <dgm:cxn modelId="{8D78C7CA-6AFF-45DF-83F6-A125072F6DCA}" type="presOf" srcId="{347A6016-AC09-4A30-BBA2-9D654A02AAAA}" destId="{7DFA0AB1-EB20-44EA-89B7-7317958BCC46}" srcOrd="0" destOrd="0" presId="urn:microsoft.com/office/officeart/2005/8/layout/vList2"/>
    <dgm:cxn modelId="{389E2CB8-4B45-4719-B560-B90E88AD0A28}" type="presOf" srcId="{5860E6BA-FD5B-4BD6-9D0D-E49FB93807B1}" destId="{65622ED9-CD4F-44B3-BDB6-06A9B80239E2}" srcOrd="0" destOrd="0" presId="urn:microsoft.com/office/officeart/2005/8/layout/vList2"/>
    <dgm:cxn modelId="{A140F26D-6BA4-4A4D-919E-A6501C1BE18C}" srcId="{2D8CBE7C-8238-47C2-83B0-662F1E20735E}" destId="{78FA4E9F-DF8A-4E08-9B84-D5E0DCC6116E}" srcOrd="1" destOrd="0" parTransId="{F2C93A03-59C8-4511-A700-0C8A4D1B5B06}" sibTransId="{40743210-0FF5-4199-84A5-E6174EBDD7F5}"/>
    <dgm:cxn modelId="{F3418FEA-CA8F-4393-BC36-5C38B5064177}" srcId="{347A6016-AC09-4A30-BBA2-9D654A02AAAA}" destId="{957657F1-8CE7-4BDD-86FD-04E693F6B52C}" srcOrd="0" destOrd="0" parTransId="{E00DC926-75F0-4322-870D-7D25D9093A77}" sibTransId="{5BD9EA44-3931-4264-B7F9-0549B12F3A77}"/>
    <dgm:cxn modelId="{6F2F1EB6-6ABE-42C5-A416-C8A0C679E6B5}" type="presOf" srcId="{2D8CBE7C-8238-47C2-83B0-662F1E20735E}" destId="{DBF6CC58-C8A1-4EBC-A898-E5E06BF74B0D}" srcOrd="0" destOrd="0" presId="urn:microsoft.com/office/officeart/2005/8/layout/vList2"/>
    <dgm:cxn modelId="{AA6A132F-9A65-4218-8BD0-1F36CDA33BC7}" srcId="{2D8CBE7C-8238-47C2-83B0-662F1E20735E}" destId="{5860E6BA-FD5B-4BD6-9D0D-E49FB93807B1}" srcOrd="2" destOrd="0" parTransId="{B9C6F04A-8B51-466D-A2D5-5815466159BF}" sibTransId="{C9AC373E-82C3-4C1E-8933-4520E13F824E}"/>
    <dgm:cxn modelId="{2BC918AB-7B1A-4A65-B01D-CCF663C64AEF}" srcId="{2D8CBE7C-8238-47C2-83B0-662F1E20735E}" destId="{347A6016-AC09-4A30-BBA2-9D654A02AAAA}" srcOrd="0" destOrd="0" parTransId="{82F67272-EF5D-4A61-9B25-EEFF59B0F61E}" sibTransId="{0FCB3ECD-3C5D-418D-94D1-4C872C562457}"/>
    <dgm:cxn modelId="{562F76EB-B176-4DA5-9198-43F37794F2E7}" type="presOf" srcId="{78FA4E9F-DF8A-4E08-9B84-D5E0DCC6116E}" destId="{5A3BF87F-49FE-48E1-A729-DDB57EE7EBE2}" srcOrd="0" destOrd="0" presId="urn:microsoft.com/office/officeart/2005/8/layout/vList2"/>
    <dgm:cxn modelId="{1BA53803-C6E6-41E7-B1F4-B2959F3CB0DD}" type="presParOf" srcId="{DBF6CC58-C8A1-4EBC-A898-E5E06BF74B0D}" destId="{7DFA0AB1-EB20-44EA-89B7-7317958BCC46}" srcOrd="0" destOrd="0" presId="urn:microsoft.com/office/officeart/2005/8/layout/vList2"/>
    <dgm:cxn modelId="{BD27C531-6319-4D57-842C-9E0BBF29E129}" type="presParOf" srcId="{DBF6CC58-C8A1-4EBC-A898-E5E06BF74B0D}" destId="{1A5C546E-73C8-45DD-86FC-A9C6B300FC26}" srcOrd="1" destOrd="0" presId="urn:microsoft.com/office/officeart/2005/8/layout/vList2"/>
    <dgm:cxn modelId="{9FCF7D39-EC07-4CFC-AC04-5ADF6A5DA4D9}" type="presParOf" srcId="{DBF6CC58-C8A1-4EBC-A898-E5E06BF74B0D}" destId="{5A3BF87F-49FE-48E1-A729-DDB57EE7EBE2}" srcOrd="2" destOrd="0" presId="urn:microsoft.com/office/officeart/2005/8/layout/vList2"/>
    <dgm:cxn modelId="{34F8D67F-67FC-4AF1-9AD4-CE2F12A2BA28}" type="presParOf" srcId="{DBF6CC58-C8A1-4EBC-A898-E5E06BF74B0D}" destId="{A1C23861-B62F-4FDE-8AF8-EEA7F7667DD4}" srcOrd="3" destOrd="0" presId="urn:microsoft.com/office/officeart/2005/8/layout/vList2"/>
    <dgm:cxn modelId="{C48AB70D-88EF-4EA4-A045-25AD7FD69E53}" type="presParOf" srcId="{DBF6CC58-C8A1-4EBC-A898-E5E06BF74B0D}" destId="{65622ED9-CD4F-44B3-BDB6-06A9B80239E2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DF36637-30D8-4B76-8B67-7453D49004F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pt-PT"/>
        </a:p>
      </dgm:t>
    </dgm:pt>
    <dgm:pt modelId="{1B6EE3D7-D31A-40BE-9E4B-960973FAF051}">
      <dgm:prSet custT="1"/>
      <dgm:spPr/>
      <dgm:t>
        <a:bodyPr/>
        <a:lstStyle/>
        <a:p>
          <a:pPr rtl="0"/>
          <a:r>
            <a:rPr lang="pt-PT" sz="2400" dirty="0" smtClean="0"/>
            <a:t>Estamos perante grupos sociais com sistemas onde as culturas se </a:t>
          </a:r>
          <a:r>
            <a:rPr lang="pt-PT" sz="2400" b="1" dirty="0" smtClean="0"/>
            <a:t>apreendem</a:t>
          </a:r>
          <a:r>
            <a:rPr lang="pt-PT" sz="2400" dirty="0" smtClean="0"/>
            <a:t>, se </a:t>
          </a:r>
          <a:r>
            <a:rPr lang="pt-PT" sz="2400" b="1" dirty="0" smtClean="0"/>
            <a:t>transmitem</a:t>
          </a:r>
          <a:r>
            <a:rPr lang="pt-PT" sz="2400" dirty="0" smtClean="0"/>
            <a:t> e se </a:t>
          </a:r>
          <a:r>
            <a:rPr lang="pt-PT" sz="2400" b="1" dirty="0" smtClean="0"/>
            <a:t>partilham</a:t>
          </a:r>
          <a:r>
            <a:rPr lang="pt-PT" sz="2400" dirty="0" smtClean="0"/>
            <a:t> de formas diferentes</a:t>
          </a:r>
          <a:endParaRPr lang="pt-PT" sz="2400" dirty="0"/>
        </a:p>
      </dgm:t>
    </dgm:pt>
    <dgm:pt modelId="{AFDAACAF-76C0-49CD-8E45-4FB5DFC1B323}" type="parTrans" cxnId="{D98067B1-C374-4182-97D6-1CC8C8D6F8FF}">
      <dgm:prSet/>
      <dgm:spPr/>
      <dgm:t>
        <a:bodyPr/>
        <a:lstStyle/>
        <a:p>
          <a:endParaRPr lang="pt-PT"/>
        </a:p>
      </dgm:t>
    </dgm:pt>
    <dgm:pt modelId="{D2D69F90-FD88-4C2B-990D-A70E66EAAAD7}" type="sibTrans" cxnId="{D98067B1-C374-4182-97D6-1CC8C8D6F8FF}">
      <dgm:prSet/>
      <dgm:spPr/>
      <dgm:t>
        <a:bodyPr/>
        <a:lstStyle/>
        <a:p>
          <a:endParaRPr lang="pt-PT"/>
        </a:p>
      </dgm:t>
    </dgm:pt>
    <dgm:pt modelId="{C6BD14A9-3719-4BC1-8585-4ADB7A12456C}" type="pres">
      <dgm:prSet presAssocID="{ADF36637-30D8-4B76-8B67-7453D49004F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5EC1077F-75B6-4605-8D2F-BA0CEF09B4D0}" type="pres">
      <dgm:prSet presAssocID="{1B6EE3D7-D31A-40BE-9E4B-960973FAF05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EAB7F61E-A390-4785-B2E0-60B1F9678265}" type="presOf" srcId="{ADF36637-30D8-4B76-8B67-7453D49004F4}" destId="{C6BD14A9-3719-4BC1-8585-4ADB7A12456C}" srcOrd="0" destOrd="0" presId="urn:microsoft.com/office/officeart/2005/8/layout/vList2"/>
    <dgm:cxn modelId="{C86F9548-0AAD-4375-8BF8-9744F56B83E9}" type="presOf" srcId="{1B6EE3D7-D31A-40BE-9E4B-960973FAF051}" destId="{5EC1077F-75B6-4605-8D2F-BA0CEF09B4D0}" srcOrd="0" destOrd="0" presId="urn:microsoft.com/office/officeart/2005/8/layout/vList2"/>
    <dgm:cxn modelId="{D98067B1-C374-4182-97D6-1CC8C8D6F8FF}" srcId="{ADF36637-30D8-4B76-8B67-7453D49004F4}" destId="{1B6EE3D7-D31A-40BE-9E4B-960973FAF051}" srcOrd="0" destOrd="0" parTransId="{AFDAACAF-76C0-49CD-8E45-4FB5DFC1B323}" sibTransId="{D2D69F90-FD88-4C2B-990D-A70E66EAAAD7}"/>
    <dgm:cxn modelId="{087DFB03-9F00-4A59-A786-F1D055560B4D}" type="presParOf" srcId="{C6BD14A9-3719-4BC1-8585-4ADB7A12456C}" destId="{5EC1077F-75B6-4605-8D2F-BA0CEF09B4D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64301FE-1B3B-4755-8574-B2F428DD423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pt-PT"/>
        </a:p>
      </dgm:t>
    </dgm:pt>
    <dgm:pt modelId="{8F417696-386F-47EB-B108-0C3F184BEA5F}">
      <dgm:prSet/>
      <dgm:spPr/>
      <dgm:t>
        <a:bodyPr/>
        <a:lstStyle/>
        <a:p>
          <a:pPr rtl="0"/>
          <a:r>
            <a:rPr lang="pt-PT" dirty="0" smtClean="0"/>
            <a:t>Grupos com interesses de aprendizagem e necessidades diferentes</a:t>
          </a:r>
          <a:endParaRPr lang="pt-PT" dirty="0"/>
        </a:p>
      </dgm:t>
    </dgm:pt>
    <dgm:pt modelId="{BC984772-FE4A-4E9F-B7C7-4F4B4F92A305}" type="parTrans" cxnId="{E2733268-6752-40FF-A359-1423D2D153A7}">
      <dgm:prSet/>
      <dgm:spPr/>
      <dgm:t>
        <a:bodyPr/>
        <a:lstStyle/>
        <a:p>
          <a:endParaRPr lang="pt-PT"/>
        </a:p>
      </dgm:t>
    </dgm:pt>
    <dgm:pt modelId="{D668D7A1-CA52-453F-A983-E06A67440DE0}" type="sibTrans" cxnId="{E2733268-6752-40FF-A359-1423D2D153A7}">
      <dgm:prSet/>
      <dgm:spPr/>
      <dgm:t>
        <a:bodyPr/>
        <a:lstStyle/>
        <a:p>
          <a:endParaRPr lang="pt-PT"/>
        </a:p>
      </dgm:t>
    </dgm:pt>
    <dgm:pt modelId="{17B50A9F-43F8-4760-9F9B-CEF38B93D433}">
      <dgm:prSet/>
      <dgm:spPr/>
      <dgm:t>
        <a:bodyPr/>
        <a:lstStyle/>
        <a:p>
          <a:pPr rtl="0"/>
          <a:r>
            <a:rPr lang="pt-PT" dirty="0" smtClean="0"/>
            <a:t>Literacia implica necessidade de ler tendo em conta as mensagens que se procuram , as respostas aos questionamentos de cada um.</a:t>
          </a:r>
          <a:endParaRPr lang="pt-PT" dirty="0"/>
        </a:p>
      </dgm:t>
    </dgm:pt>
    <dgm:pt modelId="{E00D7989-E766-4DDB-BFAB-4A338AD6653D}" type="parTrans" cxnId="{7F896A1B-A6B1-44AC-9207-3D7D0391930B}">
      <dgm:prSet/>
      <dgm:spPr/>
      <dgm:t>
        <a:bodyPr/>
        <a:lstStyle/>
        <a:p>
          <a:endParaRPr lang="pt-PT"/>
        </a:p>
      </dgm:t>
    </dgm:pt>
    <dgm:pt modelId="{7E230580-6D60-4FCC-9F65-9D46FC39D7B7}" type="sibTrans" cxnId="{7F896A1B-A6B1-44AC-9207-3D7D0391930B}">
      <dgm:prSet/>
      <dgm:spPr/>
      <dgm:t>
        <a:bodyPr/>
        <a:lstStyle/>
        <a:p>
          <a:endParaRPr lang="pt-PT"/>
        </a:p>
      </dgm:t>
    </dgm:pt>
    <dgm:pt modelId="{B5A0270A-514C-44CA-A69B-F74B88A2539A}" type="pres">
      <dgm:prSet presAssocID="{864301FE-1B3B-4755-8574-B2F428DD423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FA193531-F384-451B-A603-39B14AC61E38}" type="pres">
      <dgm:prSet presAssocID="{8F417696-386F-47EB-B108-0C3F184BEA5F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6AE02404-F775-4505-A604-8A3CEA883AC6}" type="pres">
      <dgm:prSet presAssocID="{D668D7A1-CA52-453F-A983-E06A67440DE0}" presName="spacer" presStyleCnt="0"/>
      <dgm:spPr/>
    </dgm:pt>
    <dgm:pt modelId="{C06C5B1A-FD2F-44C3-AC3A-3864585153BF}" type="pres">
      <dgm:prSet presAssocID="{17B50A9F-43F8-4760-9F9B-CEF38B93D433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2BB09077-FBA6-4BDE-BF10-6E6EF92006BB}" type="presOf" srcId="{864301FE-1B3B-4755-8574-B2F428DD4238}" destId="{B5A0270A-514C-44CA-A69B-F74B88A2539A}" srcOrd="0" destOrd="0" presId="urn:microsoft.com/office/officeart/2005/8/layout/vList2"/>
    <dgm:cxn modelId="{E2733268-6752-40FF-A359-1423D2D153A7}" srcId="{864301FE-1B3B-4755-8574-B2F428DD4238}" destId="{8F417696-386F-47EB-B108-0C3F184BEA5F}" srcOrd="0" destOrd="0" parTransId="{BC984772-FE4A-4E9F-B7C7-4F4B4F92A305}" sibTransId="{D668D7A1-CA52-453F-A983-E06A67440DE0}"/>
    <dgm:cxn modelId="{5E1DCCD2-22BB-4508-A8BE-8954CE21B3D3}" type="presOf" srcId="{17B50A9F-43F8-4760-9F9B-CEF38B93D433}" destId="{C06C5B1A-FD2F-44C3-AC3A-3864585153BF}" srcOrd="0" destOrd="0" presId="urn:microsoft.com/office/officeart/2005/8/layout/vList2"/>
    <dgm:cxn modelId="{7F896A1B-A6B1-44AC-9207-3D7D0391930B}" srcId="{864301FE-1B3B-4755-8574-B2F428DD4238}" destId="{17B50A9F-43F8-4760-9F9B-CEF38B93D433}" srcOrd="1" destOrd="0" parTransId="{E00D7989-E766-4DDB-BFAB-4A338AD6653D}" sibTransId="{7E230580-6D60-4FCC-9F65-9D46FC39D7B7}"/>
    <dgm:cxn modelId="{E28E54B7-1D9C-4660-977C-A723C7CD846C}" type="presOf" srcId="{8F417696-386F-47EB-B108-0C3F184BEA5F}" destId="{FA193531-F384-451B-A603-39B14AC61E38}" srcOrd="0" destOrd="0" presId="urn:microsoft.com/office/officeart/2005/8/layout/vList2"/>
    <dgm:cxn modelId="{091CD52E-B702-45C7-AC7D-0996DADFA5DB}" type="presParOf" srcId="{B5A0270A-514C-44CA-A69B-F74B88A2539A}" destId="{FA193531-F384-451B-A603-39B14AC61E38}" srcOrd="0" destOrd="0" presId="urn:microsoft.com/office/officeart/2005/8/layout/vList2"/>
    <dgm:cxn modelId="{AFA23154-28F4-448F-A6C7-B09536E00D31}" type="presParOf" srcId="{B5A0270A-514C-44CA-A69B-F74B88A2539A}" destId="{6AE02404-F775-4505-A604-8A3CEA883AC6}" srcOrd="1" destOrd="0" presId="urn:microsoft.com/office/officeart/2005/8/layout/vList2"/>
    <dgm:cxn modelId="{D1FF0255-1F0C-4599-B475-DDEAAC1956E1}" type="presParOf" srcId="{B5A0270A-514C-44CA-A69B-F74B88A2539A}" destId="{C06C5B1A-FD2F-44C3-AC3A-3864585153BF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3A1752E-1566-48B4-9B23-5F532BB51EE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4E5DE910-091D-4E5E-8A4F-14411AD70D6C}">
      <dgm:prSet/>
      <dgm:spPr/>
      <dgm:t>
        <a:bodyPr/>
        <a:lstStyle/>
        <a:p>
          <a:pPr rtl="0"/>
          <a:r>
            <a:rPr lang="pt-PT" dirty="0" smtClean="0"/>
            <a:t>Alfabetizar hoje </a:t>
          </a:r>
          <a:endParaRPr lang="pt-PT" dirty="0"/>
        </a:p>
      </dgm:t>
    </dgm:pt>
    <dgm:pt modelId="{833C0CA0-349E-4029-A990-DCB3DB6F6B6F}" type="parTrans" cxnId="{DF6D2AB0-6636-402C-831D-2DCEC8C83A53}">
      <dgm:prSet/>
      <dgm:spPr/>
      <dgm:t>
        <a:bodyPr/>
        <a:lstStyle/>
        <a:p>
          <a:endParaRPr lang="pt-PT"/>
        </a:p>
      </dgm:t>
    </dgm:pt>
    <dgm:pt modelId="{29808D8B-4410-4983-9227-8191E20FE9B4}" type="sibTrans" cxnId="{DF6D2AB0-6636-402C-831D-2DCEC8C83A53}">
      <dgm:prSet/>
      <dgm:spPr/>
      <dgm:t>
        <a:bodyPr/>
        <a:lstStyle/>
        <a:p>
          <a:endParaRPr lang="pt-PT"/>
        </a:p>
      </dgm:t>
    </dgm:pt>
    <dgm:pt modelId="{FF2B8D21-4EDC-4E28-8450-A52CDBDE7742}">
      <dgm:prSet/>
      <dgm:spPr/>
      <dgm:t>
        <a:bodyPr/>
        <a:lstStyle/>
        <a:p>
          <a:pPr rtl="0"/>
          <a:r>
            <a:rPr lang="pt-PT" dirty="0" smtClean="0"/>
            <a:t>Adquirir e desenvolver a competência literacia: </a:t>
          </a:r>
          <a:endParaRPr lang="pt-PT" dirty="0"/>
        </a:p>
      </dgm:t>
    </dgm:pt>
    <dgm:pt modelId="{C626EDFD-22E2-414F-B1A3-45E3328BBD77}" type="parTrans" cxnId="{DAA0CFA8-A7FB-45F9-A39A-55C3F13824E7}">
      <dgm:prSet/>
      <dgm:spPr/>
      <dgm:t>
        <a:bodyPr/>
        <a:lstStyle/>
        <a:p>
          <a:endParaRPr lang="pt-PT"/>
        </a:p>
      </dgm:t>
    </dgm:pt>
    <dgm:pt modelId="{DCCCC385-5B37-49E3-8FDD-BAE8CF2E6D84}" type="sibTrans" cxnId="{DAA0CFA8-A7FB-45F9-A39A-55C3F13824E7}">
      <dgm:prSet/>
      <dgm:spPr/>
      <dgm:t>
        <a:bodyPr/>
        <a:lstStyle/>
        <a:p>
          <a:endParaRPr lang="pt-PT"/>
        </a:p>
      </dgm:t>
    </dgm:pt>
    <dgm:pt modelId="{3E17F9D7-4285-40E7-943B-BE7AF1A8B585}">
      <dgm:prSet/>
      <dgm:spPr/>
      <dgm:t>
        <a:bodyPr/>
        <a:lstStyle/>
        <a:p>
          <a:pPr rtl="0"/>
          <a:r>
            <a:rPr lang="pt-PT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extrair o sentido do texto escrito necessário ao seu quotidiano </a:t>
          </a:r>
          <a:endParaRPr lang="pt-PT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D361604-C798-4B96-90EE-EA38B8D10E2B}" type="parTrans" cxnId="{42D60759-AB47-4E49-9CFF-5CA5E9C6A63D}">
      <dgm:prSet/>
      <dgm:spPr/>
      <dgm:t>
        <a:bodyPr/>
        <a:lstStyle/>
        <a:p>
          <a:endParaRPr lang="pt-PT"/>
        </a:p>
      </dgm:t>
    </dgm:pt>
    <dgm:pt modelId="{2951FD8B-E660-467C-BD69-A8DBF84AC454}" type="sibTrans" cxnId="{42D60759-AB47-4E49-9CFF-5CA5E9C6A63D}">
      <dgm:prSet/>
      <dgm:spPr/>
      <dgm:t>
        <a:bodyPr/>
        <a:lstStyle/>
        <a:p>
          <a:endParaRPr lang="pt-PT"/>
        </a:p>
      </dgm:t>
    </dgm:pt>
    <dgm:pt modelId="{222479B0-DFCA-4F2C-AF4D-E77045750CB3}">
      <dgm:prSet/>
      <dgm:spPr/>
      <dgm:t>
        <a:bodyPr/>
        <a:lstStyle/>
        <a:p>
          <a:pPr rtl="0"/>
          <a:r>
            <a:rPr lang="pt-PT" dirty="0" smtClean="0"/>
            <a:t>E nos vários suportes de escrita  </a:t>
          </a:r>
          <a:endParaRPr lang="pt-PT" dirty="0"/>
        </a:p>
      </dgm:t>
    </dgm:pt>
    <dgm:pt modelId="{752A8406-A5E9-4FE3-847F-038518B75394}" type="parTrans" cxnId="{818D3486-5E95-4E4E-ABE1-5E872E31FCE7}">
      <dgm:prSet/>
      <dgm:spPr/>
      <dgm:t>
        <a:bodyPr/>
        <a:lstStyle/>
        <a:p>
          <a:endParaRPr lang="pt-PT"/>
        </a:p>
      </dgm:t>
    </dgm:pt>
    <dgm:pt modelId="{19970B99-754A-44D6-85AD-2A461619799D}" type="sibTrans" cxnId="{818D3486-5E95-4E4E-ABE1-5E872E31FCE7}">
      <dgm:prSet/>
      <dgm:spPr/>
      <dgm:t>
        <a:bodyPr/>
        <a:lstStyle/>
        <a:p>
          <a:endParaRPr lang="pt-PT"/>
        </a:p>
      </dgm:t>
    </dgm:pt>
    <dgm:pt modelId="{C47860C2-7C9D-4AB1-BD48-A7BE9A59E6D6}" type="pres">
      <dgm:prSet presAssocID="{B3A1752E-1566-48B4-9B23-5F532BB51EE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E0F95BEC-E764-43E5-AF13-4A708E710F48}" type="pres">
      <dgm:prSet presAssocID="{4E5DE910-091D-4E5E-8A4F-14411AD70D6C}" presName="parentText" presStyleLbl="node1" presStyleIdx="0" presStyleCnt="4" custLinFactY="-37515" custLinFactNeighborX="-224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55D00BB0-94D4-4E2B-82A3-26D034F84133}" type="pres">
      <dgm:prSet presAssocID="{29808D8B-4410-4983-9227-8191E20FE9B4}" presName="spacer" presStyleCnt="0"/>
      <dgm:spPr/>
    </dgm:pt>
    <dgm:pt modelId="{524C56C6-F1B7-4733-90BC-3790A31EE7BB}" type="pres">
      <dgm:prSet presAssocID="{FF2B8D21-4EDC-4E28-8450-A52CDBDE7742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B4992633-C836-4649-9BB0-EEF915ED5F31}" type="pres">
      <dgm:prSet presAssocID="{DCCCC385-5B37-49E3-8FDD-BAE8CF2E6D84}" presName="spacer" presStyleCnt="0"/>
      <dgm:spPr/>
    </dgm:pt>
    <dgm:pt modelId="{C5C7154B-EF24-4DF4-8066-223B8471355B}" type="pres">
      <dgm:prSet presAssocID="{3E17F9D7-4285-40E7-943B-BE7AF1A8B585}" presName="parentText" presStyleLbl="node1" presStyleIdx="2" presStyleCnt="4" custScaleX="94757" custScaleY="135153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E2DCB109-FE6D-4616-A3F4-37E8F6F72371}" type="pres">
      <dgm:prSet presAssocID="{2951FD8B-E660-467C-BD69-A8DBF84AC454}" presName="spacer" presStyleCnt="0"/>
      <dgm:spPr/>
    </dgm:pt>
    <dgm:pt modelId="{8CB1E861-7A3D-4CAD-96D6-6A2017E1F6EB}" type="pres">
      <dgm:prSet presAssocID="{222479B0-DFCA-4F2C-AF4D-E77045750CB3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42D60759-AB47-4E49-9CFF-5CA5E9C6A63D}" srcId="{B3A1752E-1566-48B4-9B23-5F532BB51EE4}" destId="{3E17F9D7-4285-40E7-943B-BE7AF1A8B585}" srcOrd="2" destOrd="0" parTransId="{2D361604-C798-4B96-90EE-EA38B8D10E2B}" sibTransId="{2951FD8B-E660-467C-BD69-A8DBF84AC454}"/>
    <dgm:cxn modelId="{562F930E-3891-41D7-AA1B-72EA419448CF}" type="presOf" srcId="{B3A1752E-1566-48B4-9B23-5F532BB51EE4}" destId="{C47860C2-7C9D-4AB1-BD48-A7BE9A59E6D6}" srcOrd="0" destOrd="0" presId="urn:microsoft.com/office/officeart/2005/8/layout/vList2"/>
    <dgm:cxn modelId="{818D3486-5E95-4E4E-ABE1-5E872E31FCE7}" srcId="{B3A1752E-1566-48B4-9B23-5F532BB51EE4}" destId="{222479B0-DFCA-4F2C-AF4D-E77045750CB3}" srcOrd="3" destOrd="0" parTransId="{752A8406-A5E9-4FE3-847F-038518B75394}" sibTransId="{19970B99-754A-44D6-85AD-2A461619799D}"/>
    <dgm:cxn modelId="{A092D1B9-5226-412A-ADF1-7664C4E85A07}" type="presOf" srcId="{3E17F9D7-4285-40E7-943B-BE7AF1A8B585}" destId="{C5C7154B-EF24-4DF4-8066-223B8471355B}" srcOrd="0" destOrd="0" presId="urn:microsoft.com/office/officeart/2005/8/layout/vList2"/>
    <dgm:cxn modelId="{FBD69CAF-DE71-4445-B798-ECA74C97D218}" type="presOf" srcId="{4E5DE910-091D-4E5E-8A4F-14411AD70D6C}" destId="{E0F95BEC-E764-43E5-AF13-4A708E710F48}" srcOrd="0" destOrd="0" presId="urn:microsoft.com/office/officeart/2005/8/layout/vList2"/>
    <dgm:cxn modelId="{DF6D2AB0-6636-402C-831D-2DCEC8C83A53}" srcId="{B3A1752E-1566-48B4-9B23-5F532BB51EE4}" destId="{4E5DE910-091D-4E5E-8A4F-14411AD70D6C}" srcOrd="0" destOrd="0" parTransId="{833C0CA0-349E-4029-A990-DCB3DB6F6B6F}" sibTransId="{29808D8B-4410-4983-9227-8191E20FE9B4}"/>
    <dgm:cxn modelId="{948FE52E-5CAA-43D9-827B-04E02CDC5D51}" type="presOf" srcId="{FF2B8D21-4EDC-4E28-8450-A52CDBDE7742}" destId="{524C56C6-F1B7-4733-90BC-3790A31EE7BB}" srcOrd="0" destOrd="0" presId="urn:microsoft.com/office/officeart/2005/8/layout/vList2"/>
    <dgm:cxn modelId="{B2941BEE-9737-4D09-8943-93A46FE15174}" type="presOf" srcId="{222479B0-DFCA-4F2C-AF4D-E77045750CB3}" destId="{8CB1E861-7A3D-4CAD-96D6-6A2017E1F6EB}" srcOrd="0" destOrd="0" presId="urn:microsoft.com/office/officeart/2005/8/layout/vList2"/>
    <dgm:cxn modelId="{DAA0CFA8-A7FB-45F9-A39A-55C3F13824E7}" srcId="{B3A1752E-1566-48B4-9B23-5F532BB51EE4}" destId="{FF2B8D21-4EDC-4E28-8450-A52CDBDE7742}" srcOrd="1" destOrd="0" parTransId="{C626EDFD-22E2-414F-B1A3-45E3328BBD77}" sibTransId="{DCCCC385-5B37-49E3-8FDD-BAE8CF2E6D84}"/>
    <dgm:cxn modelId="{7AB936BF-3259-44EB-9982-39337615064A}" type="presParOf" srcId="{C47860C2-7C9D-4AB1-BD48-A7BE9A59E6D6}" destId="{E0F95BEC-E764-43E5-AF13-4A708E710F48}" srcOrd="0" destOrd="0" presId="urn:microsoft.com/office/officeart/2005/8/layout/vList2"/>
    <dgm:cxn modelId="{BE21B8E6-B655-403D-ADB1-2E4663D017D3}" type="presParOf" srcId="{C47860C2-7C9D-4AB1-BD48-A7BE9A59E6D6}" destId="{55D00BB0-94D4-4E2B-82A3-26D034F84133}" srcOrd="1" destOrd="0" presId="urn:microsoft.com/office/officeart/2005/8/layout/vList2"/>
    <dgm:cxn modelId="{949904C8-EA49-4A8D-92B8-5EF10FD30FB3}" type="presParOf" srcId="{C47860C2-7C9D-4AB1-BD48-A7BE9A59E6D6}" destId="{524C56C6-F1B7-4733-90BC-3790A31EE7BB}" srcOrd="2" destOrd="0" presId="urn:microsoft.com/office/officeart/2005/8/layout/vList2"/>
    <dgm:cxn modelId="{4192F4B2-FC3F-42A8-BA07-68E23CBB34F0}" type="presParOf" srcId="{C47860C2-7C9D-4AB1-BD48-A7BE9A59E6D6}" destId="{B4992633-C836-4649-9BB0-EEF915ED5F31}" srcOrd="3" destOrd="0" presId="urn:microsoft.com/office/officeart/2005/8/layout/vList2"/>
    <dgm:cxn modelId="{AFE74CEB-4BBD-4556-ADD3-E1A615218CF8}" type="presParOf" srcId="{C47860C2-7C9D-4AB1-BD48-A7BE9A59E6D6}" destId="{C5C7154B-EF24-4DF4-8066-223B8471355B}" srcOrd="4" destOrd="0" presId="urn:microsoft.com/office/officeart/2005/8/layout/vList2"/>
    <dgm:cxn modelId="{11419709-58F3-4AB6-91F4-58E3B0E64352}" type="presParOf" srcId="{C47860C2-7C9D-4AB1-BD48-A7BE9A59E6D6}" destId="{E2DCB109-FE6D-4616-A3F4-37E8F6F72371}" srcOrd="5" destOrd="0" presId="urn:microsoft.com/office/officeart/2005/8/layout/vList2"/>
    <dgm:cxn modelId="{E0BD604A-C69D-4173-A86E-67D613E43947}" type="presParOf" srcId="{C47860C2-7C9D-4AB1-BD48-A7BE9A59E6D6}" destId="{8CB1E861-7A3D-4CAD-96D6-6A2017E1F6EB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0746814-309C-4955-AA03-AAF644CF467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9914DCDB-F000-4477-947C-A4D41FDCCE3C}">
      <dgm:prSet custT="1"/>
      <dgm:spPr/>
      <dgm:t>
        <a:bodyPr/>
        <a:lstStyle/>
        <a:p>
          <a:pPr rtl="0"/>
          <a:r>
            <a:rPr lang="pt-PT" sz="1800" dirty="0" smtClean="0"/>
            <a:t>Boa prática: Sistema de RVCC</a:t>
          </a:r>
          <a:endParaRPr lang="pt-PT" sz="1800" dirty="0"/>
        </a:p>
      </dgm:t>
    </dgm:pt>
    <dgm:pt modelId="{D95D1271-AA61-4DBF-B4CA-1CB61233ED0C}" type="parTrans" cxnId="{16E0FAC8-E698-4A2A-B879-B628837DE671}">
      <dgm:prSet/>
      <dgm:spPr/>
      <dgm:t>
        <a:bodyPr/>
        <a:lstStyle/>
        <a:p>
          <a:endParaRPr lang="pt-PT"/>
        </a:p>
      </dgm:t>
    </dgm:pt>
    <dgm:pt modelId="{9C268FA6-B56B-4E9A-977B-A087175A2E56}" type="sibTrans" cxnId="{16E0FAC8-E698-4A2A-B879-B628837DE671}">
      <dgm:prSet/>
      <dgm:spPr/>
      <dgm:t>
        <a:bodyPr/>
        <a:lstStyle/>
        <a:p>
          <a:endParaRPr lang="pt-PT"/>
        </a:p>
      </dgm:t>
    </dgm:pt>
    <dgm:pt modelId="{9AEDEAA7-979A-4D5D-A8C3-BFC2F74DF601}">
      <dgm:prSet/>
      <dgm:spPr/>
      <dgm:t>
        <a:bodyPr/>
        <a:lstStyle/>
        <a:p>
          <a:pPr rtl="0"/>
          <a:r>
            <a:rPr lang="pt-PT" dirty="0" smtClean="0"/>
            <a:t>(Reconhecimento, Validação e Certificação de Competências).</a:t>
          </a:r>
          <a:endParaRPr lang="pt-PT" dirty="0"/>
        </a:p>
      </dgm:t>
    </dgm:pt>
    <dgm:pt modelId="{B27B1421-4727-4F9A-9BE7-9A2F68E6A923}" type="parTrans" cxnId="{51D73FEB-1BF4-4451-9352-AD43D6CC202B}">
      <dgm:prSet/>
      <dgm:spPr/>
      <dgm:t>
        <a:bodyPr/>
        <a:lstStyle/>
        <a:p>
          <a:endParaRPr lang="pt-PT"/>
        </a:p>
      </dgm:t>
    </dgm:pt>
    <dgm:pt modelId="{4E62AD91-103B-4525-B8A8-7D1E2ADB2E4A}" type="sibTrans" cxnId="{51D73FEB-1BF4-4451-9352-AD43D6CC202B}">
      <dgm:prSet/>
      <dgm:spPr/>
      <dgm:t>
        <a:bodyPr/>
        <a:lstStyle/>
        <a:p>
          <a:endParaRPr lang="pt-PT"/>
        </a:p>
      </dgm:t>
    </dgm:pt>
    <dgm:pt modelId="{A531A472-3B4D-46F3-93B7-6F4631BA1107}">
      <dgm:prSet custT="1"/>
      <dgm:spPr/>
      <dgm:t>
        <a:bodyPr/>
        <a:lstStyle/>
        <a:p>
          <a:pPr rtl="0"/>
          <a:r>
            <a:rPr lang="pt-PT" sz="1600" dirty="0" smtClean="0"/>
            <a:t>Objetivos tinham vários níveis sequenciais:</a:t>
          </a:r>
          <a:endParaRPr lang="pt-PT" sz="1600" dirty="0"/>
        </a:p>
      </dgm:t>
    </dgm:pt>
    <dgm:pt modelId="{37956BBF-05B4-49F0-9A11-07365704C7FA}" type="parTrans" cxnId="{E515ADA1-4767-4C56-A7B4-95CE4FF50145}">
      <dgm:prSet/>
      <dgm:spPr/>
      <dgm:t>
        <a:bodyPr/>
        <a:lstStyle/>
        <a:p>
          <a:endParaRPr lang="pt-PT"/>
        </a:p>
      </dgm:t>
    </dgm:pt>
    <dgm:pt modelId="{F3C70AF6-436E-44ED-A316-82A532856F64}" type="sibTrans" cxnId="{E515ADA1-4767-4C56-A7B4-95CE4FF50145}">
      <dgm:prSet/>
      <dgm:spPr/>
      <dgm:t>
        <a:bodyPr/>
        <a:lstStyle/>
        <a:p>
          <a:endParaRPr lang="pt-PT"/>
        </a:p>
      </dgm:t>
    </dgm:pt>
    <dgm:pt modelId="{F21D261A-2C01-40A4-9D2A-72418CE3831C}">
      <dgm:prSet custT="1"/>
      <dgm:spPr/>
      <dgm:t>
        <a:bodyPr/>
        <a:lstStyle/>
        <a:p>
          <a:pPr rtl="0"/>
          <a:r>
            <a:rPr lang="pt-PT" sz="1600" dirty="0" smtClean="0"/>
            <a:t>reconheciam-se os saberes de cada pessoa.</a:t>
          </a:r>
          <a:endParaRPr lang="pt-PT" sz="1600" dirty="0"/>
        </a:p>
      </dgm:t>
    </dgm:pt>
    <dgm:pt modelId="{355D0C00-F7FF-4DC1-B6F7-BA3F0E829B53}" type="parTrans" cxnId="{C2C4850A-34AB-4CF4-A3F4-5D99B8748997}">
      <dgm:prSet/>
      <dgm:spPr/>
      <dgm:t>
        <a:bodyPr/>
        <a:lstStyle/>
        <a:p>
          <a:endParaRPr lang="pt-PT"/>
        </a:p>
      </dgm:t>
    </dgm:pt>
    <dgm:pt modelId="{12AF8F39-44FB-43EE-9E82-55806E5AEC6C}" type="sibTrans" cxnId="{C2C4850A-34AB-4CF4-A3F4-5D99B8748997}">
      <dgm:prSet/>
      <dgm:spPr/>
      <dgm:t>
        <a:bodyPr/>
        <a:lstStyle/>
        <a:p>
          <a:endParaRPr lang="pt-PT"/>
        </a:p>
      </dgm:t>
    </dgm:pt>
    <dgm:pt modelId="{4ADDCE18-255C-48D0-9DC4-E4B82FD63435}">
      <dgm:prSet custT="1"/>
      <dgm:spPr/>
      <dgm:t>
        <a:bodyPr/>
        <a:lstStyle/>
        <a:p>
          <a:pPr rtl="0"/>
          <a:r>
            <a:rPr lang="pt-PT" sz="1600" dirty="0" smtClean="0"/>
            <a:t>Interagia-se com esses saberes permitindo avançar.</a:t>
          </a:r>
          <a:endParaRPr lang="pt-PT" sz="1600" dirty="0"/>
        </a:p>
      </dgm:t>
    </dgm:pt>
    <dgm:pt modelId="{25628F30-D09F-4BB6-A911-8EDA823FA38F}" type="parTrans" cxnId="{FE7B7B6A-1A4D-4E4A-9B7C-877A1823CEDA}">
      <dgm:prSet/>
      <dgm:spPr/>
      <dgm:t>
        <a:bodyPr/>
        <a:lstStyle/>
        <a:p>
          <a:endParaRPr lang="pt-PT"/>
        </a:p>
      </dgm:t>
    </dgm:pt>
    <dgm:pt modelId="{8E4970B2-2552-49D2-9195-03D6E1AA35C3}" type="sibTrans" cxnId="{FE7B7B6A-1A4D-4E4A-9B7C-877A1823CEDA}">
      <dgm:prSet/>
      <dgm:spPr/>
      <dgm:t>
        <a:bodyPr/>
        <a:lstStyle/>
        <a:p>
          <a:endParaRPr lang="pt-PT"/>
        </a:p>
      </dgm:t>
    </dgm:pt>
    <dgm:pt modelId="{36951184-8000-446A-AD9D-0BDF5EFF9A57}">
      <dgm:prSet custT="1"/>
      <dgm:spPr/>
      <dgm:t>
        <a:bodyPr/>
        <a:lstStyle/>
        <a:p>
          <a:pPr rtl="0"/>
          <a:r>
            <a:rPr lang="pt-PT" sz="1600" dirty="0" smtClean="0"/>
            <a:t>Cada pessoa avançava de acordo com as suas preocupações e necessidades.</a:t>
          </a:r>
          <a:endParaRPr lang="pt-PT" sz="1600" dirty="0"/>
        </a:p>
      </dgm:t>
    </dgm:pt>
    <dgm:pt modelId="{9EC123CE-D5D5-44C3-B16F-A9030B9D82DD}" type="parTrans" cxnId="{424DB49A-335D-4051-A996-2BFCE02769B7}">
      <dgm:prSet/>
      <dgm:spPr/>
      <dgm:t>
        <a:bodyPr/>
        <a:lstStyle/>
        <a:p>
          <a:endParaRPr lang="pt-PT"/>
        </a:p>
      </dgm:t>
    </dgm:pt>
    <dgm:pt modelId="{099AD69C-48E9-4D5F-8017-79DA9154CEBA}" type="sibTrans" cxnId="{424DB49A-335D-4051-A996-2BFCE02769B7}">
      <dgm:prSet/>
      <dgm:spPr/>
      <dgm:t>
        <a:bodyPr/>
        <a:lstStyle/>
        <a:p>
          <a:endParaRPr lang="pt-PT"/>
        </a:p>
      </dgm:t>
    </dgm:pt>
    <dgm:pt modelId="{020E97DC-6EDF-4D0D-9992-49DF19758869}">
      <dgm:prSet custT="1"/>
      <dgm:spPr/>
      <dgm:t>
        <a:bodyPr/>
        <a:lstStyle/>
        <a:p>
          <a:pPr rtl="0"/>
          <a:r>
            <a:rPr lang="pt-PT" sz="1600" dirty="0" smtClean="0"/>
            <a:t>Desenvolvia as suas pesquisas e transformava a sua vida enriquecendo-a </a:t>
          </a:r>
          <a:endParaRPr lang="pt-PT" sz="1600" dirty="0"/>
        </a:p>
      </dgm:t>
    </dgm:pt>
    <dgm:pt modelId="{B598C45E-F4DD-43D2-9398-EFF64BFF824E}" type="parTrans" cxnId="{CD0F8032-29AF-4BED-BA69-4CB0EF0B8A00}">
      <dgm:prSet/>
      <dgm:spPr/>
      <dgm:t>
        <a:bodyPr/>
        <a:lstStyle/>
        <a:p>
          <a:endParaRPr lang="pt-PT"/>
        </a:p>
      </dgm:t>
    </dgm:pt>
    <dgm:pt modelId="{0EBF2FCE-C736-4F37-9271-8F4B09FC9195}" type="sibTrans" cxnId="{CD0F8032-29AF-4BED-BA69-4CB0EF0B8A00}">
      <dgm:prSet/>
      <dgm:spPr/>
      <dgm:t>
        <a:bodyPr/>
        <a:lstStyle/>
        <a:p>
          <a:endParaRPr lang="pt-PT"/>
        </a:p>
      </dgm:t>
    </dgm:pt>
    <dgm:pt modelId="{5A4DFBB7-1FEF-4037-8688-EB9AC3F1B5B0}" type="pres">
      <dgm:prSet presAssocID="{80746814-309C-4955-AA03-AAF644CF467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8AD9E18A-10DF-45C7-B0EA-385992E6B69C}" type="pres">
      <dgm:prSet presAssocID="{9914DCDB-F000-4477-947C-A4D41FDCCE3C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7A169FFF-B4D9-4CE0-BCAC-EB091E356BC6}" type="pres">
      <dgm:prSet presAssocID="{9914DCDB-F000-4477-947C-A4D41FDCCE3C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F746F32E-F2A2-419E-ACF5-3AE370151249}" type="pres">
      <dgm:prSet presAssocID="{A531A472-3B4D-46F3-93B7-6F4631BA1107}" presName="parentText" presStyleLbl="node1" presStyleIdx="1" presStyleCnt="6" custLinFactY="1298" custLinFactNeighborX="-2188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B4480270-3695-49F3-9375-1A4937EB9E6E}" type="pres">
      <dgm:prSet presAssocID="{F3C70AF6-436E-44ED-A316-82A532856F64}" presName="spacer" presStyleCnt="0"/>
      <dgm:spPr/>
    </dgm:pt>
    <dgm:pt modelId="{7D2135BB-71A8-4E1C-9DAD-DA677AD2F332}" type="pres">
      <dgm:prSet presAssocID="{F21D261A-2C01-40A4-9D2A-72418CE3831C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5434C323-45CF-4836-B38C-0108E1607721}" type="pres">
      <dgm:prSet presAssocID="{12AF8F39-44FB-43EE-9E82-55806E5AEC6C}" presName="spacer" presStyleCnt="0"/>
      <dgm:spPr/>
    </dgm:pt>
    <dgm:pt modelId="{CE474B4B-4D2A-426E-B84C-3C0D935EEC07}" type="pres">
      <dgm:prSet presAssocID="{4ADDCE18-255C-48D0-9DC4-E4B82FD63435}" presName="parentText" presStyleLbl="node1" presStyleIdx="3" presStyleCnt="6" custScaleX="99266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59C2BB17-E399-4B64-BD25-141DDDB4EB1F}" type="pres">
      <dgm:prSet presAssocID="{8E4970B2-2552-49D2-9195-03D6E1AA35C3}" presName="spacer" presStyleCnt="0"/>
      <dgm:spPr/>
    </dgm:pt>
    <dgm:pt modelId="{5A4A4F5F-1FC5-48B0-8497-A523F6AC1736}" type="pres">
      <dgm:prSet presAssocID="{36951184-8000-446A-AD9D-0BDF5EFF9A57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F7BC83FA-5A92-4AFD-A26D-DD8C5EE8F5FF}" type="pres">
      <dgm:prSet presAssocID="{099AD69C-48E9-4D5F-8017-79DA9154CEBA}" presName="spacer" presStyleCnt="0"/>
      <dgm:spPr/>
    </dgm:pt>
    <dgm:pt modelId="{9EC5B066-1BB8-4A5E-A50F-5BE27796F713}" type="pres">
      <dgm:prSet presAssocID="{020E97DC-6EDF-4D0D-9992-49DF19758869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CD0F8032-29AF-4BED-BA69-4CB0EF0B8A00}" srcId="{80746814-309C-4955-AA03-AAF644CF467E}" destId="{020E97DC-6EDF-4D0D-9992-49DF19758869}" srcOrd="5" destOrd="0" parTransId="{B598C45E-F4DD-43D2-9398-EFF64BFF824E}" sibTransId="{0EBF2FCE-C736-4F37-9271-8F4B09FC9195}"/>
    <dgm:cxn modelId="{51D73FEB-1BF4-4451-9352-AD43D6CC202B}" srcId="{9914DCDB-F000-4477-947C-A4D41FDCCE3C}" destId="{9AEDEAA7-979A-4D5D-A8C3-BFC2F74DF601}" srcOrd="0" destOrd="0" parTransId="{B27B1421-4727-4F9A-9BE7-9A2F68E6A923}" sibTransId="{4E62AD91-103B-4525-B8A8-7D1E2ADB2E4A}"/>
    <dgm:cxn modelId="{8D11736A-6CAA-462B-BCAA-6C0097E65287}" type="presOf" srcId="{020E97DC-6EDF-4D0D-9992-49DF19758869}" destId="{9EC5B066-1BB8-4A5E-A50F-5BE27796F713}" srcOrd="0" destOrd="0" presId="urn:microsoft.com/office/officeart/2005/8/layout/vList2"/>
    <dgm:cxn modelId="{71C07FEF-C96B-4D96-90B3-5AC2AD6979D4}" type="presOf" srcId="{9AEDEAA7-979A-4D5D-A8C3-BFC2F74DF601}" destId="{7A169FFF-B4D9-4CE0-BCAC-EB091E356BC6}" srcOrd="0" destOrd="0" presId="urn:microsoft.com/office/officeart/2005/8/layout/vList2"/>
    <dgm:cxn modelId="{81DDB91E-D05A-477F-8870-1E197C6894A9}" type="presOf" srcId="{9914DCDB-F000-4477-947C-A4D41FDCCE3C}" destId="{8AD9E18A-10DF-45C7-B0EA-385992E6B69C}" srcOrd="0" destOrd="0" presId="urn:microsoft.com/office/officeart/2005/8/layout/vList2"/>
    <dgm:cxn modelId="{424DB49A-335D-4051-A996-2BFCE02769B7}" srcId="{80746814-309C-4955-AA03-AAF644CF467E}" destId="{36951184-8000-446A-AD9D-0BDF5EFF9A57}" srcOrd="4" destOrd="0" parTransId="{9EC123CE-D5D5-44C3-B16F-A9030B9D82DD}" sibTransId="{099AD69C-48E9-4D5F-8017-79DA9154CEBA}"/>
    <dgm:cxn modelId="{0CDA9FFC-8BD7-403C-9556-DFC670F8054F}" type="presOf" srcId="{4ADDCE18-255C-48D0-9DC4-E4B82FD63435}" destId="{CE474B4B-4D2A-426E-B84C-3C0D935EEC07}" srcOrd="0" destOrd="0" presId="urn:microsoft.com/office/officeart/2005/8/layout/vList2"/>
    <dgm:cxn modelId="{6514E0B9-92A4-4DF2-84AB-8F4512531505}" type="presOf" srcId="{80746814-309C-4955-AA03-AAF644CF467E}" destId="{5A4DFBB7-1FEF-4037-8688-EB9AC3F1B5B0}" srcOrd="0" destOrd="0" presId="urn:microsoft.com/office/officeart/2005/8/layout/vList2"/>
    <dgm:cxn modelId="{C2C4850A-34AB-4CF4-A3F4-5D99B8748997}" srcId="{80746814-309C-4955-AA03-AAF644CF467E}" destId="{F21D261A-2C01-40A4-9D2A-72418CE3831C}" srcOrd="2" destOrd="0" parTransId="{355D0C00-F7FF-4DC1-B6F7-BA3F0E829B53}" sibTransId="{12AF8F39-44FB-43EE-9E82-55806E5AEC6C}"/>
    <dgm:cxn modelId="{DEB44529-4009-41F1-BD27-ED177E4A5B22}" type="presOf" srcId="{F21D261A-2C01-40A4-9D2A-72418CE3831C}" destId="{7D2135BB-71A8-4E1C-9DAD-DA677AD2F332}" srcOrd="0" destOrd="0" presId="urn:microsoft.com/office/officeart/2005/8/layout/vList2"/>
    <dgm:cxn modelId="{27DDAD0A-A11B-4B04-92FF-0B0A94582F85}" type="presOf" srcId="{36951184-8000-446A-AD9D-0BDF5EFF9A57}" destId="{5A4A4F5F-1FC5-48B0-8497-A523F6AC1736}" srcOrd="0" destOrd="0" presId="urn:microsoft.com/office/officeart/2005/8/layout/vList2"/>
    <dgm:cxn modelId="{E515ADA1-4767-4C56-A7B4-95CE4FF50145}" srcId="{80746814-309C-4955-AA03-AAF644CF467E}" destId="{A531A472-3B4D-46F3-93B7-6F4631BA1107}" srcOrd="1" destOrd="0" parTransId="{37956BBF-05B4-49F0-9A11-07365704C7FA}" sibTransId="{F3C70AF6-436E-44ED-A316-82A532856F64}"/>
    <dgm:cxn modelId="{FE7B7B6A-1A4D-4E4A-9B7C-877A1823CEDA}" srcId="{80746814-309C-4955-AA03-AAF644CF467E}" destId="{4ADDCE18-255C-48D0-9DC4-E4B82FD63435}" srcOrd="3" destOrd="0" parTransId="{25628F30-D09F-4BB6-A911-8EDA823FA38F}" sibTransId="{8E4970B2-2552-49D2-9195-03D6E1AA35C3}"/>
    <dgm:cxn modelId="{16E0FAC8-E698-4A2A-B879-B628837DE671}" srcId="{80746814-309C-4955-AA03-AAF644CF467E}" destId="{9914DCDB-F000-4477-947C-A4D41FDCCE3C}" srcOrd="0" destOrd="0" parTransId="{D95D1271-AA61-4DBF-B4CA-1CB61233ED0C}" sibTransId="{9C268FA6-B56B-4E9A-977B-A087175A2E56}"/>
    <dgm:cxn modelId="{4C507C4E-19C6-4B2B-9CAD-23D9469090AB}" type="presOf" srcId="{A531A472-3B4D-46F3-93B7-6F4631BA1107}" destId="{F746F32E-F2A2-419E-ACF5-3AE370151249}" srcOrd="0" destOrd="0" presId="urn:microsoft.com/office/officeart/2005/8/layout/vList2"/>
    <dgm:cxn modelId="{C4162DE4-9603-43A0-A77D-860E5C4CBFBD}" type="presParOf" srcId="{5A4DFBB7-1FEF-4037-8688-EB9AC3F1B5B0}" destId="{8AD9E18A-10DF-45C7-B0EA-385992E6B69C}" srcOrd="0" destOrd="0" presId="urn:microsoft.com/office/officeart/2005/8/layout/vList2"/>
    <dgm:cxn modelId="{921B5399-CE4E-46E0-8C91-C44FFC85B696}" type="presParOf" srcId="{5A4DFBB7-1FEF-4037-8688-EB9AC3F1B5B0}" destId="{7A169FFF-B4D9-4CE0-BCAC-EB091E356BC6}" srcOrd="1" destOrd="0" presId="urn:microsoft.com/office/officeart/2005/8/layout/vList2"/>
    <dgm:cxn modelId="{D05D8DFF-2ED1-46C5-9B2A-43A574C5CBB5}" type="presParOf" srcId="{5A4DFBB7-1FEF-4037-8688-EB9AC3F1B5B0}" destId="{F746F32E-F2A2-419E-ACF5-3AE370151249}" srcOrd="2" destOrd="0" presId="urn:microsoft.com/office/officeart/2005/8/layout/vList2"/>
    <dgm:cxn modelId="{AAE25082-F931-4A0A-A9E2-6FDACC510621}" type="presParOf" srcId="{5A4DFBB7-1FEF-4037-8688-EB9AC3F1B5B0}" destId="{B4480270-3695-49F3-9375-1A4937EB9E6E}" srcOrd="3" destOrd="0" presId="urn:microsoft.com/office/officeart/2005/8/layout/vList2"/>
    <dgm:cxn modelId="{21D95623-D2FE-4C93-A30D-03A9C1F990E9}" type="presParOf" srcId="{5A4DFBB7-1FEF-4037-8688-EB9AC3F1B5B0}" destId="{7D2135BB-71A8-4E1C-9DAD-DA677AD2F332}" srcOrd="4" destOrd="0" presId="urn:microsoft.com/office/officeart/2005/8/layout/vList2"/>
    <dgm:cxn modelId="{50D9A2B3-46D4-45B9-A9DA-48D2B33AF227}" type="presParOf" srcId="{5A4DFBB7-1FEF-4037-8688-EB9AC3F1B5B0}" destId="{5434C323-45CF-4836-B38C-0108E1607721}" srcOrd="5" destOrd="0" presId="urn:microsoft.com/office/officeart/2005/8/layout/vList2"/>
    <dgm:cxn modelId="{9B5A1C23-E95C-4458-8259-B4620E6349AA}" type="presParOf" srcId="{5A4DFBB7-1FEF-4037-8688-EB9AC3F1B5B0}" destId="{CE474B4B-4D2A-426E-B84C-3C0D935EEC07}" srcOrd="6" destOrd="0" presId="urn:microsoft.com/office/officeart/2005/8/layout/vList2"/>
    <dgm:cxn modelId="{CB2EC72E-5D5F-4652-B566-426091064CB3}" type="presParOf" srcId="{5A4DFBB7-1FEF-4037-8688-EB9AC3F1B5B0}" destId="{59C2BB17-E399-4B64-BD25-141DDDB4EB1F}" srcOrd="7" destOrd="0" presId="urn:microsoft.com/office/officeart/2005/8/layout/vList2"/>
    <dgm:cxn modelId="{6392C507-6E57-4C21-9C36-93C4A1BBE21A}" type="presParOf" srcId="{5A4DFBB7-1FEF-4037-8688-EB9AC3F1B5B0}" destId="{5A4A4F5F-1FC5-48B0-8497-A523F6AC1736}" srcOrd="8" destOrd="0" presId="urn:microsoft.com/office/officeart/2005/8/layout/vList2"/>
    <dgm:cxn modelId="{F6004AD7-32FD-4B57-BDD4-C78EFE5F1E40}" type="presParOf" srcId="{5A4DFBB7-1FEF-4037-8688-EB9AC3F1B5B0}" destId="{F7BC83FA-5A92-4AFD-A26D-DD8C5EE8F5FF}" srcOrd="9" destOrd="0" presId="urn:microsoft.com/office/officeart/2005/8/layout/vList2"/>
    <dgm:cxn modelId="{C2A856D1-688A-47FE-AED2-03E882763D89}" type="presParOf" srcId="{5A4DFBB7-1FEF-4037-8688-EB9AC3F1B5B0}" destId="{9EC5B066-1BB8-4A5E-A50F-5BE27796F713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0BC6CFF-C60D-498B-AE7A-70740980B5A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4D7C2BA6-E169-40C1-A3FE-485F9B1EBF0C}">
      <dgm:prSet/>
      <dgm:spPr/>
      <dgm:t>
        <a:bodyPr/>
        <a:lstStyle/>
        <a:p>
          <a:pPr rtl="0"/>
          <a:r>
            <a:rPr lang="pt-PT" dirty="0" smtClean="0"/>
            <a:t>Melhoravam a compreensão do processo produtivo indo à net pesquisar.</a:t>
          </a:r>
          <a:endParaRPr lang="pt-PT" dirty="0"/>
        </a:p>
      </dgm:t>
    </dgm:pt>
    <dgm:pt modelId="{B881E2FA-6107-46FB-908D-1F055BB6CA3C}" type="parTrans" cxnId="{5F725378-A305-46A2-BC5A-21CBF9E0BE22}">
      <dgm:prSet/>
      <dgm:spPr/>
      <dgm:t>
        <a:bodyPr/>
        <a:lstStyle/>
        <a:p>
          <a:endParaRPr lang="pt-PT"/>
        </a:p>
      </dgm:t>
    </dgm:pt>
    <dgm:pt modelId="{7B8D660E-3713-4479-9464-114E0D7D032F}" type="sibTrans" cxnId="{5F725378-A305-46A2-BC5A-21CBF9E0BE22}">
      <dgm:prSet/>
      <dgm:spPr/>
      <dgm:t>
        <a:bodyPr/>
        <a:lstStyle/>
        <a:p>
          <a:endParaRPr lang="pt-PT"/>
        </a:p>
      </dgm:t>
    </dgm:pt>
    <dgm:pt modelId="{0B6997CB-1DBB-4767-B4A7-8E6FA38FAC92}">
      <dgm:prSet/>
      <dgm:spPr/>
      <dgm:t>
        <a:bodyPr/>
        <a:lstStyle/>
        <a:p>
          <a:pPr rtl="0"/>
          <a:r>
            <a:rPr lang="pt-PT" dirty="0" smtClean="0"/>
            <a:t>Eram capazes de identificar necessidades no mercado de trabalho em termos de competências.</a:t>
          </a:r>
          <a:endParaRPr lang="pt-PT" dirty="0"/>
        </a:p>
      </dgm:t>
    </dgm:pt>
    <dgm:pt modelId="{489B7710-02D4-46EC-B01E-50CD728B59E9}" type="parTrans" cxnId="{02B783CA-4C4A-458B-8728-B6C63E81EB9E}">
      <dgm:prSet/>
      <dgm:spPr/>
      <dgm:t>
        <a:bodyPr/>
        <a:lstStyle/>
        <a:p>
          <a:endParaRPr lang="pt-PT"/>
        </a:p>
      </dgm:t>
    </dgm:pt>
    <dgm:pt modelId="{7051596A-859E-45AA-A11E-441217BEEB7A}" type="sibTrans" cxnId="{02B783CA-4C4A-458B-8728-B6C63E81EB9E}">
      <dgm:prSet/>
      <dgm:spPr/>
      <dgm:t>
        <a:bodyPr/>
        <a:lstStyle/>
        <a:p>
          <a:endParaRPr lang="pt-PT"/>
        </a:p>
      </dgm:t>
    </dgm:pt>
    <dgm:pt modelId="{ABA25402-A053-4831-990A-6F22CA3E6A24}">
      <dgm:prSet/>
      <dgm:spPr/>
      <dgm:t>
        <a:bodyPr/>
        <a:lstStyle/>
        <a:p>
          <a:pPr rtl="0"/>
          <a:r>
            <a:rPr lang="pt-PT" dirty="0" smtClean="0"/>
            <a:t>Adquiriram o gosto por aprender , tornavam-se mais cultos, e faziam mais formações</a:t>
          </a:r>
          <a:endParaRPr lang="pt-PT" dirty="0"/>
        </a:p>
      </dgm:t>
    </dgm:pt>
    <dgm:pt modelId="{2E4909C9-6786-4EFA-8F7E-5438EBFE8EFC}" type="parTrans" cxnId="{11DA314E-900A-4DB2-A008-0041F6A0EA60}">
      <dgm:prSet/>
      <dgm:spPr/>
      <dgm:t>
        <a:bodyPr/>
        <a:lstStyle/>
        <a:p>
          <a:endParaRPr lang="pt-PT"/>
        </a:p>
      </dgm:t>
    </dgm:pt>
    <dgm:pt modelId="{47A504AF-F380-46F6-985E-2F345E0DFA64}" type="sibTrans" cxnId="{11DA314E-900A-4DB2-A008-0041F6A0EA60}">
      <dgm:prSet/>
      <dgm:spPr/>
      <dgm:t>
        <a:bodyPr/>
        <a:lstStyle/>
        <a:p>
          <a:endParaRPr lang="pt-PT"/>
        </a:p>
      </dgm:t>
    </dgm:pt>
    <dgm:pt modelId="{89B8B82E-A386-4CD5-A668-5F1E4D248FEA}">
      <dgm:prSet/>
      <dgm:spPr/>
      <dgm:t>
        <a:bodyPr/>
        <a:lstStyle/>
        <a:p>
          <a:pPr rtl="0"/>
          <a:r>
            <a:rPr lang="pt-PT" dirty="0" smtClean="0"/>
            <a:t>Desenvolveram a </a:t>
          </a:r>
          <a:r>
            <a:rPr lang="pt-PT" smtClean="0"/>
            <a:t>sua literacia</a:t>
          </a:r>
          <a:endParaRPr lang="pt-PT" dirty="0"/>
        </a:p>
      </dgm:t>
    </dgm:pt>
    <dgm:pt modelId="{7EAD6CB7-4747-4B57-BB98-64AA961B9848}" type="parTrans" cxnId="{17FFB6E6-6F46-467B-AF1C-E0B19D333EED}">
      <dgm:prSet/>
      <dgm:spPr/>
      <dgm:t>
        <a:bodyPr/>
        <a:lstStyle/>
        <a:p>
          <a:endParaRPr lang="pt-PT"/>
        </a:p>
      </dgm:t>
    </dgm:pt>
    <dgm:pt modelId="{1F0D8829-131D-442B-A0C0-023DA39AD4E7}" type="sibTrans" cxnId="{17FFB6E6-6F46-467B-AF1C-E0B19D333EED}">
      <dgm:prSet/>
      <dgm:spPr/>
      <dgm:t>
        <a:bodyPr/>
        <a:lstStyle/>
        <a:p>
          <a:endParaRPr lang="pt-PT"/>
        </a:p>
      </dgm:t>
    </dgm:pt>
    <dgm:pt modelId="{B34E5BCB-42AB-45B0-B802-950245545DAC}">
      <dgm:prSet/>
      <dgm:spPr/>
      <dgm:t>
        <a:bodyPr/>
        <a:lstStyle/>
        <a:p>
          <a:pPr rtl="0"/>
          <a:r>
            <a:rPr lang="pt-PT" dirty="0" smtClean="0"/>
            <a:t>Envolviam-se nas aprendizagens dos filhos  enriquecendo  o apoio escolar, na literacia e na sua formação.</a:t>
          </a:r>
          <a:endParaRPr lang="pt-PT" dirty="0"/>
        </a:p>
      </dgm:t>
    </dgm:pt>
    <dgm:pt modelId="{289242BE-AC85-4B4E-83AC-667477F8896C}" type="parTrans" cxnId="{C25D3553-2DE8-4AFF-9565-0D737F300EDE}">
      <dgm:prSet/>
      <dgm:spPr/>
      <dgm:t>
        <a:bodyPr/>
        <a:lstStyle/>
        <a:p>
          <a:endParaRPr lang="pt-PT"/>
        </a:p>
      </dgm:t>
    </dgm:pt>
    <dgm:pt modelId="{BA4218E6-3E11-4BD7-97A2-458DD9697038}" type="sibTrans" cxnId="{C25D3553-2DE8-4AFF-9565-0D737F300EDE}">
      <dgm:prSet/>
      <dgm:spPr/>
      <dgm:t>
        <a:bodyPr/>
        <a:lstStyle/>
        <a:p>
          <a:endParaRPr lang="pt-PT"/>
        </a:p>
      </dgm:t>
    </dgm:pt>
    <dgm:pt modelId="{98826647-1A98-4066-B1AD-40B8D72D4A58}">
      <dgm:prSet/>
      <dgm:spPr/>
      <dgm:t>
        <a:bodyPr/>
        <a:lstStyle/>
        <a:p>
          <a:pPr rtl="0"/>
          <a:r>
            <a:rPr lang="pt-PT" dirty="0" smtClean="0"/>
            <a:t>Aumentaram a sua autoeficácia</a:t>
          </a:r>
          <a:endParaRPr lang="pt-PT" dirty="0"/>
        </a:p>
      </dgm:t>
    </dgm:pt>
    <dgm:pt modelId="{583069F3-E11C-44F8-823A-7E12B4FD18FB}" type="parTrans" cxnId="{1790BA82-1226-4761-B9DA-47FF78F8FCEA}">
      <dgm:prSet/>
      <dgm:spPr/>
      <dgm:t>
        <a:bodyPr/>
        <a:lstStyle/>
        <a:p>
          <a:endParaRPr lang="pt-PT"/>
        </a:p>
      </dgm:t>
    </dgm:pt>
    <dgm:pt modelId="{77C5C924-A3B8-4C5D-8EBD-92F05E37702C}" type="sibTrans" cxnId="{1790BA82-1226-4761-B9DA-47FF78F8FCEA}">
      <dgm:prSet/>
      <dgm:spPr/>
      <dgm:t>
        <a:bodyPr/>
        <a:lstStyle/>
        <a:p>
          <a:endParaRPr lang="pt-PT"/>
        </a:p>
      </dgm:t>
    </dgm:pt>
    <dgm:pt modelId="{8DC4E23A-5EBA-4D9C-A2ED-EBBD6149BA75}">
      <dgm:prSet/>
      <dgm:spPr/>
      <dgm:t>
        <a:bodyPr/>
        <a:lstStyle/>
        <a:p>
          <a:pPr rtl="0"/>
          <a:r>
            <a:rPr lang="pt-PT" dirty="0" smtClean="0"/>
            <a:t>Sentiam-se mais autónomos , mais cidadãos. </a:t>
          </a:r>
          <a:endParaRPr lang="pt-PT" dirty="0"/>
        </a:p>
      </dgm:t>
    </dgm:pt>
    <dgm:pt modelId="{262235F3-4ABF-4BCE-9A3B-2F468B164EA7}" type="parTrans" cxnId="{3A3B9966-C4B7-4BB5-BAE6-A9FCB5CAA600}">
      <dgm:prSet/>
      <dgm:spPr/>
      <dgm:t>
        <a:bodyPr/>
        <a:lstStyle/>
        <a:p>
          <a:endParaRPr lang="pt-PT"/>
        </a:p>
      </dgm:t>
    </dgm:pt>
    <dgm:pt modelId="{65C92643-F138-49E9-8AEE-051EA8EC32B4}" type="sibTrans" cxnId="{3A3B9966-C4B7-4BB5-BAE6-A9FCB5CAA600}">
      <dgm:prSet/>
      <dgm:spPr/>
      <dgm:t>
        <a:bodyPr/>
        <a:lstStyle/>
        <a:p>
          <a:endParaRPr lang="pt-PT"/>
        </a:p>
      </dgm:t>
    </dgm:pt>
    <dgm:pt modelId="{EE1A5886-2771-49CE-B351-EF918959E3B5}" type="pres">
      <dgm:prSet presAssocID="{10BC6CFF-C60D-498B-AE7A-70740980B5A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8AFB98AC-C389-4E37-86B8-59836EF5DE51}" type="pres">
      <dgm:prSet presAssocID="{4D7C2BA6-E169-40C1-A3FE-485F9B1EBF0C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29119853-746F-4F1E-84B8-57145A589443}" type="pres">
      <dgm:prSet presAssocID="{7B8D660E-3713-4479-9464-114E0D7D032F}" presName="spacer" presStyleCnt="0"/>
      <dgm:spPr/>
    </dgm:pt>
    <dgm:pt modelId="{91F5D33B-E89A-48C3-87AA-668F66205CA6}" type="pres">
      <dgm:prSet presAssocID="{0B6997CB-1DBB-4767-B4A7-8E6FA38FAC92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3F7309F4-4430-4B56-92BB-89A674E7B85A}" type="pres">
      <dgm:prSet presAssocID="{7051596A-859E-45AA-A11E-441217BEEB7A}" presName="spacer" presStyleCnt="0"/>
      <dgm:spPr/>
    </dgm:pt>
    <dgm:pt modelId="{5E8D8B27-889E-42F3-BA7F-973F2522740E}" type="pres">
      <dgm:prSet presAssocID="{ABA25402-A053-4831-990A-6F22CA3E6A24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3B76B013-1637-43FC-A0BB-3EACBC7B28EA}" type="pres">
      <dgm:prSet presAssocID="{47A504AF-F380-46F6-985E-2F345E0DFA64}" presName="spacer" presStyleCnt="0"/>
      <dgm:spPr/>
    </dgm:pt>
    <dgm:pt modelId="{D0491096-C174-4E91-9CC3-E2AF732497DB}" type="pres">
      <dgm:prSet presAssocID="{89B8B82E-A386-4CD5-A668-5F1E4D248FEA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A4E8CA1D-180B-460D-BB0D-227D5D502439}" type="pres">
      <dgm:prSet presAssocID="{1F0D8829-131D-442B-A0C0-023DA39AD4E7}" presName="spacer" presStyleCnt="0"/>
      <dgm:spPr/>
    </dgm:pt>
    <dgm:pt modelId="{F4993FC3-A461-40BD-AE6C-ACEA1BCBBC8B}" type="pres">
      <dgm:prSet presAssocID="{B34E5BCB-42AB-45B0-B802-950245545DAC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FEB0A13D-6F2D-43D6-82C2-AEEEED674D68}" type="pres">
      <dgm:prSet presAssocID="{BA4218E6-3E11-4BD7-97A2-458DD9697038}" presName="spacer" presStyleCnt="0"/>
      <dgm:spPr/>
    </dgm:pt>
    <dgm:pt modelId="{AACE5039-9EF0-48F3-A1FC-B8D43FC45329}" type="pres">
      <dgm:prSet presAssocID="{98826647-1A98-4066-B1AD-40B8D72D4A58}" presName="parentText" presStyleLbl="node1" presStyleIdx="5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EA43EC9-C760-4F5F-8B6B-098BFDB97F5A}" type="pres">
      <dgm:prSet presAssocID="{77C5C924-A3B8-4C5D-8EBD-92F05E37702C}" presName="spacer" presStyleCnt="0"/>
      <dgm:spPr/>
    </dgm:pt>
    <dgm:pt modelId="{E675A149-A623-404C-A03D-570139390A41}" type="pres">
      <dgm:prSet presAssocID="{8DC4E23A-5EBA-4D9C-A2ED-EBBD6149BA75}" presName="parentText" presStyleLbl="node1" presStyleIdx="6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02B783CA-4C4A-458B-8728-B6C63E81EB9E}" srcId="{10BC6CFF-C60D-498B-AE7A-70740980B5A8}" destId="{0B6997CB-1DBB-4767-B4A7-8E6FA38FAC92}" srcOrd="1" destOrd="0" parTransId="{489B7710-02D4-46EC-B01E-50CD728B59E9}" sibTransId="{7051596A-859E-45AA-A11E-441217BEEB7A}"/>
    <dgm:cxn modelId="{36A55692-E9B5-4E65-80CF-71905D2B0682}" type="presOf" srcId="{ABA25402-A053-4831-990A-6F22CA3E6A24}" destId="{5E8D8B27-889E-42F3-BA7F-973F2522740E}" srcOrd="0" destOrd="0" presId="urn:microsoft.com/office/officeart/2005/8/layout/vList2"/>
    <dgm:cxn modelId="{543DC230-4788-4EA2-B82D-21C8C20ADB24}" type="presOf" srcId="{89B8B82E-A386-4CD5-A668-5F1E4D248FEA}" destId="{D0491096-C174-4E91-9CC3-E2AF732497DB}" srcOrd="0" destOrd="0" presId="urn:microsoft.com/office/officeart/2005/8/layout/vList2"/>
    <dgm:cxn modelId="{11DA314E-900A-4DB2-A008-0041F6A0EA60}" srcId="{10BC6CFF-C60D-498B-AE7A-70740980B5A8}" destId="{ABA25402-A053-4831-990A-6F22CA3E6A24}" srcOrd="2" destOrd="0" parTransId="{2E4909C9-6786-4EFA-8F7E-5438EBFE8EFC}" sibTransId="{47A504AF-F380-46F6-985E-2F345E0DFA64}"/>
    <dgm:cxn modelId="{A7021C88-C229-4140-9694-377C5BCDA8D6}" type="presOf" srcId="{B34E5BCB-42AB-45B0-B802-950245545DAC}" destId="{F4993FC3-A461-40BD-AE6C-ACEA1BCBBC8B}" srcOrd="0" destOrd="0" presId="urn:microsoft.com/office/officeart/2005/8/layout/vList2"/>
    <dgm:cxn modelId="{5F725378-A305-46A2-BC5A-21CBF9E0BE22}" srcId="{10BC6CFF-C60D-498B-AE7A-70740980B5A8}" destId="{4D7C2BA6-E169-40C1-A3FE-485F9B1EBF0C}" srcOrd="0" destOrd="0" parTransId="{B881E2FA-6107-46FB-908D-1F055BB6CA3C}" sibTransId="{7B8D660E-3713-4479-9464-114E0D7D032F}"/>
    <dgm:cxn modelId="{96746A51-7777-49FB-9374-DF221DBE04F8}" type="presOf" srcId="{0B6997CB-1DBB-4767-B4A7-8E6FA38FAC92}" destId="{91F5D33B-E89A-48C3-87AA-668F66205CA6}" srcOrd="0" destOrd="0" presId="urn:microsoft.com/office/officeart/2005/8/layout/vList2"/>
    <dgm:cxn modelId="{AD9013CA-66E5-40BC-810F-75F1DA6B6995}" type="presOf" srcId="{10BC6CFF-C60D-498B-AE7A-70740980B5A8}" destId="{EE1A5886-2771-49CE-B351-EF918959E3B5}" srcOrd="0" destOrd="0" presId="urn:microsoft.com/office/officeart/2005/8/layout/vList2"/>
    <dgm:cxn modelId="{28523B0D-1698-4B2A-A678-FD302937A052}" type="presOf" srcId="{4D7C2BA6-E169-40C1-A3FE-485F9B1EBF0C}" destId="{8AFB98AC-C389-4E37-86B8-59836EF5DE51}" srcOrd="0" destOrd="0" presId="urn:microsoft.com/office/officeart/2005/8/layout/vList2"/>
    <dgm:cxn modelId="{3A3B9966-C4B7-4BB5-BAE6-A9FCB5CAA600}" srcId="{10BC6CFF-C60D-498B-AE7A-70740980B5A8}" destId="{8DC4E23A-5EBA-4D9C-A2ED-EBBD6149BA75}" srcOrd="6" destOrd="0" parTransId="{262235F3-4ABF-4BCE-9A3B-2F468B164EA7}" sibTransId="{65C92643-F138-49E9-8AEE-051EA8EC32B4}"/>
    <dgm:cxn modelId="{4979B44D-EE73-4F88-BCEA-9227FBCAD5C8}" type="presOf" srcId="{8DC4E23A-5EBA-4D9C-A2ED-EBBD6149BA75}" destId="{E675A149-A623-404C-A03D-570139390A41}" srcOrd="0" destOrd="0" presId="urn:microsoft.com/office/officeart/2005/8/layout/vList2"/>
    <dgm:cxn modelId="{C25D3553-2DE8-4AFF-9565-0D737F300EDE}" srcId="{10BC6CFF-C60D-498B-AE7A-70740980B5A8}" destId="{B34E5BCB-42AB-45B0-B802-950245545DAC}" srcOrd="4" destOrd="0" parTransId="{289242BE-AC85-4B4E-83AC-667477F8896C}" sibTransId="{BA4218E6-3E11-4BD7-97A2-458DD9697038}"/>
    <dgm:cxn modelId="{1790BA82-1226-4761-B9DA-47FF78F8FCEA}" srcId="{10BC6CFF-C60D-498B-AE7A-70740980B5A8}" destId="{98826647-1A98-4066-B1AD-40B8D72D4A58}" srcOrd="5" destOrd="0" parTransId="{583069F3-E11C-44F8-823A-7E12B4FD18FB}" sibTransId="{77C5C924-A3B8-4C5D-8EBD-92F05E37702C}"/>
    <dgm:cxn modelId="{0A8430AC-B8D2-411E-8ADF-69553066E260}" type="presOf" srcId="{98826647-1A98-4066-B1AD-40B8D72D4A58}" destId="{AACE5039-9EF0-48F3-A1FC-B8D43FC45329}" srcOrd="0" destOrd="0" presId="urn:microsoft.com/office/officeart/2005/8/layout/vList2"/>
    <dgm:cxn modelId="{17FFB6E6-6F46-467B-AF1C-E0B19D333EED}" srcId="{10BC6CFF-C60D-498B-AE7A-70740980B5A8}" destId="{89B8B82E-A386-4CD5-A668-5F1E4D248FEA}" srcOrd="3" destOrd="0" parTransId="{7EAD6CB7-4747-4B57-BB98-64AA961B9848}" sibTransId="{1F0D8829-131D-442B-A0C0-023DA39AD4E7}"/>
    <dgm:cxn modelId="{E078A58A-5D24-4FB1-BF49-F66E58B6586D}" type="presParOf" srcId="{EE1A5886-2771-49CE-B351-EF918959E3B5}" destId="{8AFB98AC-C389-4E37-86B8-59836EF5DE51}" srcOrd="0" destOrd="0" presId="urn:microsoft.com/office/officeart/2005/8/layout/vList2"/>
    <dgm:cxn modelId="{7B4128AA-2E79-4EFE-BA9B-0578657374EF}" type="presParOf" srcId="{EE1A5886-2771-49CE-B351-EF918959E3B5}" destId="{29119853-746F-4F1E-84B8-57145A589443}" srcOrd="1" destOrd="0" presId="urn:microsoft.com/office/officeart/2005/8/layout/vList2"/>
    <dgm:cxn modelId="{EE8E1CEE-8B0E-416B-A09D-5F77FD541F5F}" type="presParOf" srcId="{EE1A5886-2771-49CE-B351-EF918959E3B5}" destId="{91F5D33B-E89A-48C3-87AA-668F66205CA6}" srcOrd="2" destOrd="0" presId="urn:microsoft.com/office/officeart/2005/8/layout/vList2"/>
    <dgm:cxn modelId="{11FE316F-205F-42C4-AB34-49908EA1A675}" type="presParOf" srcId="{EE1A5886-2771-49CE-B351-EF918959E3B5}" destId="{3F7309F4-4430-4B56-92BB-89A674E7B85A}" srcOrd="3" destOrd="0" presId="urn:microsoft.com/office/officeart/2005/8/layout/vList2"/>
    <dgm:cxn modelId="{1401660F-AD29-45A2-A5A8-1593287C4156}" type="presParOf" srcId="{EE1A5886-2771-49CE-B351-EF918959E3B5}" destId="{5E8D8B27-889E-42F3-BA7F-973F2522740E}" srcOrd="4" destOrd="0" presId="urn:microsoft.com/office/officeart/2005/8/layout/vList2"/>
    <dgm:cxn modelId="{F4ECB29C-63A0-4277-BACB-C2BEDD0201CE}" type="presParOf" srcId="{EE1A5886-2771-49CE-B351-EF918959E3B5}" destId="{3B76B013-1637-43FC-A0BB-3EACBC7B28EA}" srcOrd="5" destOrd="0" presId="urn:microsoft.com/office/officeart/2005/8/layout/vList2"/>
    <dgm:cxn modelId="{CDD27176-1BB6-4039-9C6E-213B697B6AF6}" type="presParOf" srcId="{EE1A5886-2771-49CE-B351-EF918959E3B5}" destId="{D0491096-C174-4E91-9CC3-E2AF732497DB}" srcOrd="6" destOrd="0" presId="urn:microsoft.com/office/officeart/2005/8/layout/vList2"/>
    <dgm:cxn modelId="{2A44C09A-4A86-46B8-A618-AD01AD3817E8}" type="presParOf" srcId="{EE1A5886-2771-49CE-B351-EF918959E3B5}" destId="{A4E8CA1D-180B-460D-BB0D-227D5D502439}" srcOrd="7" destOrd="0" presId="urn:microsoft.com/office/officeart/2005/8/layout/vList2"/>
    <dgm:cxn modelId="{EACF1380-78FC-4BE5-964A-CD2A22413679}" type="presParOf" srcId="{EE1A5886-2771-49CE-B351-EF918959E3B5}" destId="{F4993FC3-A461-40BD-AE6C-ACEA1BCBBC8B}" srcOrd="8" destOrd="0" presId="urn:microsoft.com/office/officeart/2005/8/layout/vList2"/>
    <dgm:cxn modelId="{1994CC2C-9AF0-4115-B6DD-3897C1E52C6D}" type="presParOf" srcId="{EE1A5886-2771-49CE-B351-EF918959E3B5}" destId="{FEB0A13D-6F2D-43D6-82C2-AEEEED674D68}" srcOrd="9" destOrd="0" presId="urn:microsoft.com/office/officeart/2005/8/layout/vList2"/>
    <dgm:cxn modelId="{00D9922B-888F-413C-99D6-96F593EEBFA1}" type="presParOf" srcId="{EE1A5886-2771-49CE-B351-EF918959E3B5}" destId="{AACE5039-9EF0-48F3-A1FC-B8D43FC45329}" srcOrd="10" destOrd="0" presId="urn:microsoft.com/office/officeart/2005/8/layout/vList2"/>
    <dgm:cxn modelId="{F4D5893B-6D1F-4F03-B147-2AB7F1B820D8}" type="presParOf" srcId="{EE1A5886-2771-49CE-B351-EF918959E3B5}" destId="{8EA43EC9-C760-4F5F-8B6B-098BFDB97F5A}" srcOrd="11" destOrd="0" presId="urn:microsoft.com/office/officeart/2005/8/layout/vList2"/>
    <dgm:cxn modelId="{EA4B87E7-08F7-44A7-A71A-0183F733B60F}" type="presParOf" srcId="{EE1A5886-2771-49CE-B351-EF918959E3B5}" destId="{E675A149-A623-404C-A03D-570139390A41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42E6016-E66D-4C75-ACD6-30ADEA55BF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6CE1C3C7-E1B5-4837-89A7-D509DAA1D011}">
      <dgm:prSet/>
      <dgm:spPr/>
      <dgm:t>
        <a:bodyPr/>
        <a:lstStyle/>
        <a:p>
          <a:pPr rtl="0"/>
          <a:r>
            <a:rPr lang="pt-PT" dirty="0" smtClean="0"/>
            <a:t>Vale a pena considerar de uma forma adequada a Educação de Adultos na era digital para:  </a:t>
          </a:r>
          <a:endParaRPr lang="pt-PT" dirty="0"/>
        </a:p>
      </dgm:t>
    </dgm:pt>
    <dgm:pt modelId="{4EAB5DCA-3ECA-4142-AACA-11A4C83432C3}" type="parTrans" cxnId="{CE8D5253-E279-4AB8-A389-A2ED35349B27}">
      <dgm:prSet/>
      <dgm:spPr/>
      <dgm:t>
        <a:bodyPr/>
        <a:lstStyle/>
        <a:p>
          <a:endParaRPr lang="pt-PT"/>
        </a:p>
      </dgm:t>
    </dgm:pt>
    <dgm:pt modelId="{E6AF5987-B763-48DE-A716-E41D74387BC2}" type="sibTrans" cxnId="{CE8D5253-E279-4AB8-A389-A2ED35349B27}">
      <dgm:prSet/>
      <dgm:spPr/>
      <dgm:t>
        <a:bodyPr/>
        <a:lstStyle/>
        <a:p>
          <a:endParaRPr lang="pt-PT"/>
        </a:p>
      </dgm:t>
    </dgm:pt>
    <dgm:pt modelId="{AD8E868C-5F32-4088-82BE-06D4297D8ED7}" type="pres">
      <dgm:prSet presAssocID="{042E6016-E66D-4C75-ACD6-30ADEA55BF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E2ED806E-EE6A-47D0-8A08-9A2C9A7AA4AF}" type="pres">
      <dgm:prSet presAssocID="{6CE1C3C7-E1B5-4837-89A7-D509DAA1D01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623CC740-9643-423E-8158-54A96F7E39C5}" type="presOf" srcId="{042E6016-E66D-4C75-ACD6-30ADEA55BF76}" destId="{AD8E868C-5F32-4088-82BE-06D4297D8ED7}" srcOrd="0" destOrd="0" presId="urn:microsoft.com/office/officeart/2005/8/layout/vList2"/>
    <dgm:cxn modelId="{CE8D5253-E279-4AB8-A389-A2ED35349B27}" srcId="{042E6016-E66D-4C75-ACD6-30ADEA55BF76}" destId="{6CE1C3C7-E1B5-4837-89A7-D509DAA1D011}" srcOrd="0" destOrd="0" parTransId="{4EAB5DCA-3ECA-4142-AACA-11A4C83432C3}" sibTransId="{E6AF5987-B763-48DE-A716-E41D74387BC2}"/>
    <dgm:cxn modelId="{F9174015-C8C4-4612-8062-8437DA1C3BEA}" type="presOf" srcId="{6CE1C3C7-E1B5-4837-89A7-D509DAA1D011}" destId="{E2ED806E-EE6A-47D0-8A08-9A2C9A7AA4AF}" srcOrd="0" destOrd="0" presId="urn:microsoft.com/office/officeart/2005/8/layout/vList2"/>
    <dgm:cxn modelId="{47DAEBE3-6124-49B2-BBF0-5E7FEA87BE09}" type="presParOf" srcId="{AD8E868C-5F32-4088-82BE-06D4297D8ED7}" destId="{E2ED806E-EE6A-47D0-8A08-9A2C9A7AA4A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791F4A8-9B10-4983-A61A-0002B424DEA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8B2F68EE-627E-4501-B8D4-857CB3DFCC9C}">
      <dgm:prSet custT="1"/>
      <dgm:spPr/>
      <dgm:t>
        <a:bodyPr/>
        <a:lstStyle/>
        <a:p>
          <a:pPr rtl="0"/>
          <a:r>
            <a:rPr lang="pt-PT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Conseguirmos que as pessoas aprendam a ler na era da literacia digital desenvolvendo a competência literacia</a:t>
          </a:r>
          <a:endParaRPr lang="pt-PT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4FFF7FC-4DCB-4E1C-A75E-DE467378511B}" type="parTrans" cxnId="{A3FA8F4B-3F2E-4724-81C3-BFFE467153FB}">
      <dgm:prSet/>
      <dgm:spPr/>
      <dgm:t>
        <a:bodyPr/>
        <a:lstStyle/>
        <a:p>
          <a:endParaRPr lang="pt-PT" sz="3200"/>
        </a:p>
      </dgm:t>
    </dgm:pt>
    <dgm:pt modelId="{5545F428-B119-4EEB-8F0A-1ADBB4B172E4}" type="sibTrans" cxnId="{A3FA8F4B-3F2E-4724-81C3-BFFE467153FB}">
      <dgm:prSet/>
      <dgm:spPr/>
      <dgm:t>
        <a:bodyPr/>
        <a:lstStyle/>
        <a:p>
          <a:endParaRPr lang="pt-PT" sz="3200"/>
        </a:p>
      </dgm:t>
    </dgm:pt>
    <dgm:pt modelId="{AB1C92E7-FD38-497A-A305-83811CDF9E17}">
      <dgm:prSet custT="1"/>
      <dgm:spPr/>
      <dgm:t>
        <a:bodyPr/>
        <a:lstStyle/>
        <a:p>
          <a:pPr algn="r" rtl="0"/>
          <a:r>
            <a:rPr lang="pt-PT" sz="2000" i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Aproveitem esta oportunidade para: </a:t>
          </a:r>
          <a:endParaRPr lang="pt-PT" sz="2000" i="1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85545B8-0775-4FA7-8726-3090266FD8FA}" type="parTrans" cxnId="{4DC75864-81BE-4C6C-8D74-E8CEF8ECC456}">
      <dgm:prSet/>
      <dgm:spPr/>
      <dgm:t>
        <a:bodyPr/>
        <a:lstStyle/>
        <a:p>
          <a:endParaRPr lang="pt-PT" sz="3200"/>
        </a:p>
      </dgm:t>
    </dgm:pt>
    <dgm:pt modelId="{3FEFA023-D911-47FD-AAAC-B57678B2C4CA}" type="sibTrans" cxnId="{4DC75864-81BE-4C6C-8D74-E8CEF8ECC456}">
      <dgm:prSet/>
      <dgm:spPr/>
      <dgm:t>
        <a:bodyPr/>
        <a:lstStyle/>
        <a:p>
          <a:endParaRPr lang="pt-PT" sz="3200"/>
        </a:p>
      </dgm:t>
    </dgm:pt>
    <dgm:pt modelId="{BF060BC5-B20A-44E2-8042-825363FEB106}">
      <dgm:prSet custT="1"/>
      <dgm:spPr/>
      <dgm:t>
        <a:bodyPr/>
        <a:lstStyle/>
        <a:p>
          <a:pPr rtl="0"/>
          <a:r>
            <a:rPr lang="pt-PT" sz="1400" dirty="0" smtClean="0"/>
            <a:t>Valorizar as suas competências adquiridas ao longo da vida</a:t>
          </a:r>
          <a:endParaRPr lang="pt-PT" sz="1400" dirty="0"/>
        </a:p>
      </dgm:t>
    </dgm:pt>
    <dgm:pt modelId="{E189AD38-9D7B-437D-BBA8-F774490049A6}" type="parTrans" cxnId="{998A94C4-5CB6-4DE1-9E8D-58E4C608E181}">
      <dgm:prSet/>
      <dgm:spPr/>
      <dgm:t>
        <a:bodyPr/>
        <a:lstStyle/>
        <a:p>
          <a:endParaRPr lang="pt-PT" sz="3200"/>
        </a:p>
      </dgm:t>
    </dgm:pt>
    <dgm:pt modelId="{D71DC8D5-3BDE-42B2-8A20-693C70258656}" type="sibTrans" cxnId="{998A94C4-5CB6-4DE1-9E8D-58E4C608E181}">
      <dgm:prSet/>
      <dgm:spPr/>
      <dgm:t>
        <a:bodyPr/>
        <a:lstStyle/>
        <a:p>
          <a:endParaRPr lang="pt-PT" sz="3200"/>
        </a:p>
      </dgm:t>
    </dgm:pt>
    <dgm:pt modelId="{D92166AC-7AD9-4DD9-8516-396D694753DA}">
      <dgm:prSet custT="1"/>
      <dgm:spPr/>
      <dgm:t>
        <a:bodyPr/>
        <a:lstStyle/>
        <a:p>
          <a:pPr rtl="0"/>
          <a:r>
            <a:rPr lang="pt-PT" sz="1400" dirty="0" smtClean="0"/>
            <a:t>Adquirir outras competências importantes para a sua vida</a:t>
          </a:r>
          <a:endParaRPr lang="pt-PT" sz="1400" dirty="0"/>
        </a:p>
      </dgm:t>
    </dgm:pt>
    <dgm:pt modelId="{27041B05-13E4-4D17-90E5-1F083183F3C2}" type="parTrans" cxnId="{967291F6-8951-400A-9A7F-BDAC282A22F7}">
      <dgm:prSet/>
      <dgm:spPr/>
      <dgm:t>
        <a:bodyPr/>
        <a:lstStyle/>
        <a:p>
          <a:endParaRPr lang="pt-PT" sz="3200"/>
        </a:p>
      </dgm:t>
    </dgm:pt>
    <dgm:pt modelId="{BDC7484A-EC64-41E7-8FA3-28524372B86E}" type="sibTrans" cxnId="{967291F6-8951-400A-9A7F-BDAC282A22F7}">
      <dgm:prSet/>
      <dgm:spPr/>
      <dgm:t>
        <a:bodyPr/>
        <a:lstStyle/>
        <a:p>
          <a:endParaRPr lang="pt-PT" sz="3200"/>
        </a:p>
      </dgm:t>
    </dgm:pt>
    <dgm:pt modelId="{FF3CE231-E291-4FDB-B82A-CA56E110F592}">
      <dgm:prSet custT="1"/>
      <dgm:spPr/>
      <dgm:t>
        <a:bodyPr/>
        <a:lstStyle/>
        <a:p>
          <a:pPr rtl="0"/>
          <a:r>
            <a:rPr lang="pt-PT" sz="1400" dirty="0" smtClean="0"/>
            <a:t>Desenvolver a literacia digital de forma funcional inserindo-a na sua vida à medida que têm acesso ao código escrito</a:t>
          </a:r>
          <a:endParaRPr lang="pt-PT" sz="1400" dirty="0"/>
        </a:p>
      </dgm:t>
    </dgm:pt>
    <dgm:pt modelId="{18DFC185-36F3-43F4-A17C-4195431BA770}" type="parTrans" cxnId="{BB208CA4-E624-440F-B108-8E48D8DB1CCE}">
      <dgm:prSet/>
      <dgm:spPr/>
      <dgm:t>
        <a:bodyPr/>
        <a:lstStyle/>
        <a:p>
          <a:endParaRPr lang="pt-PT" sz="3200"/>
        </a:p>
      </dgm:t>
    </dgm:pt>
    <dgm:pt modelId="{07AA4AB0-3EEB-47F6-A95C-0FA9B5267666}" type="sibTrans" cxnId="{BB208CA4-E624-440F-B108-8E48D8DB1CCE}">
      <dgm:prSet/>
      <dgm:spPr/>
      <dgm:t>
        <a:bodyPr/>
        <a:lstStyle/>
        <a:p>
          <a:endParaRPr lang="pt-PT" sz="3200"/>
        </a:p>
      </dgm:t>
    </dgm:pt>
    <dgm:pt modelId="{A438E8CB-BFD9-4D3A-B9BF-FB73AD2651C7}">
      <dgm:prSet custT="1"/>
      <dgm:spPr/>
      <dgm:t>
        <a:bodyPr/>
        <a:lstStyle/>
        <a:p>
          <a:pPr rtl="0"/>
          <a:r>
            <a:rPr lang="pt-PT" sz="1400" dirty="0" smtClean="0"/>
            <a:t>Aprender a identificar competências pessoais e as eventualmente disponíveis no mercado de trabalho.</a:t>
          </a:r>
          <a:endParaRPr lang="pt-PT" sz="1400" dirty="0"/>
        </a:p>
      </dgm:t>
    </dgm:pt>
    <dgm:pt modelId="{DC2EA9BF-B3F9-4BD5-906F-598CD84C8275}" type="parTrans" cxnId="{28B6464E-C70D-45FC-8A81-931405117120}">
      <dgm:prSet/>
      <dgm:spPr/>
      <dgm:t>
        <a:bodyPr/>
        <a:lstStyle/>
        <a:p>
          <a:endParaRPr lang="pt-PT" sz="3200"/>
        </a:p>
      </dgm:t>
    </dgm:pt>
    <dgm:pt modelId="{CC8E4655-A289-4889-AD77-A8EEC39B633E}" type="sibTrans" cxnId="{28B6464E-C70D-45FC-8A81-931405117120}">
      <dgm:prSet/>
      <dgm:spPr/>
      <dgm:t>
        <a:bodyPr/>
        <a:lstStyle/>
        <a:p>
          <a:endParaRPr lang="pt-PT" sz="3200"/>
        </a:p>
      </dgm:t>
    </dgm:pt>
    <dgm:pt modelId="{1B813586-E951-4922-B7A9-95594DCA7240}">
      <dgm:prSet custT="1"/>
      <dgm:spPr/>
      <dgm:t>
        <a:bodyPr/>
        <a:lstStyle/>
        <a:p>
          <a:pPr rtl="0"/>
          <a:r>
            <a:rPr lang="pt-PT" sz="1400" dirty="0" smtClean="0"/>
            <a:t>Adquirir  a necessidade, o gosto e o prazer por aprender</a:t>
          </a:r>
          <a:endParaRPr lang="pt-PT" sz="1400" dirty="0"/>
        </a:p>
      </dgm:t>
    </dgm:pt>
    <dgm:pt modelId="{B71F239F-920E-4B93-9856-736872AF424D}" type="parTrans" cxnId="{EBF9AB6F-6775-4540-8FFC-036C63B5017C}">
      <dgm:prSet/>
      <dgm:spPr/>
      <dgm:t>
        <a:bodyPr/>
        <a:lstStyle/>
        <a:p>
          <a:endParaRPr lang="pt-PT" sz="3200"/>
        </a:p>
      </dgm:t>
    </dgm:pt>
    <dgm:pt modelId="{941FC24B-D2C9-48C9-AAEE-8EDEA7DC0218}" type="sibTrans" cxnId="{EBF9AB6F-6775-4540-8FFC-036C63B5017C}">
      <dgm:prSet/>
      <dgm:spPr/>
      <dgm:t>
        <a:bodyPr/>
        <a:lstStyle/>
        <a:p>
          <a:endParaRPr lang="pt-PT" sz="3200"/>
        </a:p>
      </dgm:t>
    </dgm:pt>
    <dgm:pt modelId="{0FF6BECA-9519-4B13-8CD6-22D9C031B763}">
      <dgm:prSet custT="1"/>
      <dgm:spPr/>
      <dgm:t>
        <a:bodyPr/>
        <a:lstStyle/>
        <a:p>
          <a:pPr rtl="0"/>
          <a:r>
            <a:rPr lang="pt-PT" sz="1400" dirty="0" smtClean="0"/>
            <a:t>Compreender o sistema e o processo produtivo onde se encontram inseridos,</a:t>
          </a:r>
          <a:endParaRPr lang="pt-PT" sz="1400" dirty="0"/>
        </a:p>
      </dgm:t>
    </dgm:pt>
    <dgm:pt modelId="{66C8D0F3-5645-492A-B3BA-90784C0840B2}" type="parTrans" cxnId="{48C88823-F5FF-4820-865B-35A0DA609820}">
      <dgm:prSet/>
      <dgm:spPr/>
      <dgm:t>
        <a:bodyPr/>
        <a:lstStyle/>
        <a:p>
          <a:endParaRPr lang="pt-PT" sz="3200"/>
        </a:p>
      </dgm:t>
    </dgm:pt>
    <dgm:pt modelId="{5B91C99E-00EF-4FDD-844E-A8128B490157}" type="sibTrans" cxnId="{48C88823-F5FF-4820-865B-35A0DA609820}">
      <dgm:prSet/>
      <dgm:spPr/>
      <dgm:t>
        <a:bodyPr/>
        <a:lstStyle/>
        <a:p>
          <a:endParaRPr lang="pt-PT" sz="3200"/>
        </a:p>
      </dgm:t>
    </dgm:pt>
    <dgm:pt modelId="{D59D42F9-1802-4777-90F6-4DB35A4C72FB}">
      <dgm:prSet custT="1"/>
      <dgm:spPr/>
      <dgm:t>
        <a:bodyPr/>
        <a:lstStyle/>
        <a:p>
          <a:pPr rtl="0"/>
          <a:r>
            <a:rPr lang="pt-PT" sz="1400" dirty="0" smtClean="0"/>
            <a:t>Desenvolver a literacia familiar  envolver-se na aprendizagem dos filhos na escola e através do computador,</a:t>
          </a:r>
          <a:endParaRPr lang="pt-PT" sz="1400" dirty="0"/>
        </a:p>
      </dgm:t>
    </dgm:pt>
    <dgm:pt modelId="{ABA6BDC5-4D65-4EBB-AB2B-1E43B8E16781}" type="parTrans" cxnId="{EBF8E566-77E9-42B0-A7E1-AF9A99886EAC}">
      <dgm:prSet/>
      <dgm:spPr/>
      <dgm:t>
        <a:bodyPr/>
        <a:lstStyle/>
        <a:p>
          <a:endParaRPr lang="pt-PT" sz="3200"/>
        </a:p>
      </dgm:t>
    </dgm:pt>
    <dgm:pt modelId="{5053E930-B703-45AC-877E-76623BF7DB8A}" type="sibTrans" cxnId="{EBF8E566-77E9-42B0-A7E1-AF9A99886EAC}">
      <dgm:prSet/>
      <dgm:spPr/>
      <dgm:t>
        <a:bodyPr/>
        <a:lstStyle/>
        <a:p>
          <a:endParaRPr lang="pt-PT" sz="3200"/>
        </a:p>
      </dgm:t>
    </dgm:pt>
    <dgm:pt modelId="{1F7D7CAA-D3A3-410B-B315-53347E2E037B}">
      <dgm:prSet custT="1"/>
      <dgm:spPr/>
      <dgm:t>
        <a:bodyPr/>
        <a:lstStyle/>
        <a:p>
          <a:pPr rtl="0"/>
          <a:r>
            <a:rPr lang="pt-PT" sz="1400" dirty="0" smtClean="0"/>
            <a:t>Sentir aumentar a sua autoeficácia  permitindo-lhes uma maior intervenção cidadã nos vários contextos d sua vida. </a:t>
          </a:r>
          <a:endParaRPr lang="pt-PT" sz="1400" dirty="0"/>
        </a:p>
      </dgm:t>
    </dgm:pt>
    <dgm:pt modelId="{A1AEF709-BD06-4C0B-9775-D5BE2C7C0735}" type="parTrans" cxnId="{61383002-BECC-465E-BA7E-DDE73322E9AC}">
      <dgm:prSet/>
      <dgm:spPr/>
      <dgm:t>
        <a:bodyPr/>
        <a:lstStyle/>
        <a:p>
          <a:endParaRPr lang="pt-PT" sz="3200"/>
        </a:p>
      </dgm:t>
    </dgm:pt>
    <dgm:pt modelId="{0934D4BF-458B-4D87-A12D-D319B8689376}" type="sibTrans" cxnId="{61383002-BECC-465E-BA7E-DDE73322E9AC}">
      <dgm:prSet/>
      <dgm:spPr/>
      <dgm:t>
        <a:bodyPr/>
        <a:lstStyle/>
        <a:p>
          <a:endParaRPr lang="pt-PT" sz="3200"/>
        </a:p>
      </dgm:t>
    </dgm:pt>
    <dgm:pt modelId="{93FDCEC9-F971-4C0A-8AE6-B793569BFBD5}" type="pres">
      <dgm:prSet presAssocID="{F791F4A8-9B10-4983-A61A-0002B424DEA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410FA266-25A2-415E-9992-5514F14F7B48}" type="pres">
      <dgm:prSet presAssocID="{8B2F68EE-627E-4501-B8D4-857CB3DFCC9C}" presName="parentText" presStyleLbl="node1" presStyleIdx="0" presStyleCnt="10" custScaleY="191435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DD243110-A3D1-42C6-BA1E-1835FB299588}" type="pres">
      <dgm:prSet presAssocID="{5545F428-B119-4EEB-8F0A-1ADBB4B172E4}" presName="spacer" presStyleCnt="0"/>
      <dgm:spPr/>
    </dgm:pt>
    <dgm:pt modelId="{AC455E29-EA55-43BC-A914-5ED2445BB069}" type="pres">
      <dgm:prSet presAssocID="{AB1C92E7-FD38-497A-A305-83811CDF9E17}" presName="parentText" presStyleLbl="node1" presStyleIdx="1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D449C09E-86AC-49D9-8CB1-A763987B7B51}" type="pres">
      <dgm:prSet presAssocID="{3FEFA023-D911-47FD-AAAC-B57678B2C4CA}" presName="spacer" presStyleCnt="0"/>
      <dgm:spPr/>
    </dgm:pt>
    <dgm:pt modelId="{EAFAD7F2-75BF-4DD9-8115-D50385C684A4}" type="pres">
      <dgm:prSet presAssocID="{BF060BC5-B20A-44E2-8042-825363FEB106}" presName="parentText" presStyleLbl="node1" presStyleIdx="2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FF9FF108-D9E3-4CA8-8641-D6B4CFAF7F96}" type="pres">
      <dgm:prSet presAssocID="{D71DC8D5-3BDE-42B2-8A20-693C70258656}" presName="spacer" presStyleCnt="0"/>
      <dgm:spPr/>
    </dgm:pt>
    <dgm:pt modelId="{2790AF70-994B-4786-ABD3-BF21432421EC}" type="pres">
      <dgm:prSet presAssocID="{D92166AC-7AD9-4DD9-8516-396D694753DA}" presName="parentText" presStyleLbl="node1" presStyleIdx="3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606D7471-E820-4091-A1ED-878282C54979}" type="pres">
      <dgm:prSet presAssocID="{BDC7484A-EC64-41E7-8FA3-28524372B86E}" presName="spacer" presStyleCnt="0"/>
      <dgm:spPr/>
    </dgm:pt>
    <dgm:pt modelId="{AEC79CF1-CCD2-4034-AF73-FBE39627DB7C}" type="pres">
      <dgm:prSet presAssocID="{FF3CE231-E291-4FDB-B82A-CA56E110F592}" presName="parentText" presStyleLbl="node1" presStyleIdx="4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4B056D43-C129-407E-A139-07C577E30503}" type="pres">
      <dgm:prSet presAssocID="{07AA4AB0-3EEB-47F6-A95C-0FA9B5267666}" presName="spacer" presStyleCnt="0"/>
      <dgm:spPr/>
    </dgm:pt>
    <dgm:pt modelId="{C5B61F22-7BB9-4855-8599-7B91A665C831}" type="pres">
      <dgm:prSet presAssocID="{A438E8CB-BFD9-4D3A-B9BF-FB73AD2651C7}" presName="parentText" presStyleLbl="node1" presStyleIdx="5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71437D80-5FC9-4A70-AB0A-A0CA47BC6B96}" type="pres">
      <dgm:prSet presAssocID="{CC8E4655-A289-4889-AD77-A8EEC39B633E}" presName="spacer" presStyleCnt="0"/>
      <dgm:spPr/>
    </dgm:pt>
    <dgm:pt modelId="{959D5758-F0E5-4DA2-94C4-9444A68A36EE}" type="pres">
      <dgm:prSet presAssocID="{1B813586-E951-4922-B7A9-95594DCA7240}" presName="parentText" presStyleLbl="node1" presStyleIdx="6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67FE81B4-59B5-4FB5-97F3-02D891179D58}" type="pres">
      <dgm:prSet presAssocID="{941FC24B-D2C9-48C9-AAEE-8EDEA7DC0218}" presName="spacer" presStyleCnt="0"/>
      <dgm:spPr/>
    </dgm:pt>
    <dgm:pt modelId="{D8A5551D-7518-4E75-9ADF-9075ADF60DD2}" type="pres">
      <dgm:prSet presAssocID="{0FF6BECA-9519-4B13-8CD6-22D9C031B763}" presName="parentText" presStyleLbl="node1" presStyleIdx="7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DA88CCCD-4B95-48F1-A828-AB991DC8B071}" type="pres">
      <dgm:prSet presAssocID="{5B91C99E-00EF-4FDD-844E-A8128B490157}" presName="spacer" presStyleCnt="0"/>
      <dgm:spPr/>
    </dgm:pt>
    <dgm:pt modelId="{68FDF1D9-9C9A-4C61-8945-7AE3F597FECA}" type="pres">
      <dgm:prSet presAssocID="{D59D42F9-1802-4777-90F6-4DB35A4C72FB}" presName="parentText" presStyleLbl="node1" presStyleIdx="8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B00D711B-7DB2-4DD4-91A2-A4AADF1B8529}" type="pres">
      <dgm:prSet presAssocID="{5053E930-B703-45AC-877E-76623BF7DB8A}" presName="spacer" presStyleCnt="0"/>
      <dgm:spPr/>
    </dgm:pt>
    <dgm:pt modelId="{BA066BAB-1DF5-4D1F-9AE1-BA490DF17DCD}" type="pres">
      <dgm:prSet presAssocID="{1F7D7CAA-D3A3-410B-B315-53347E2E037B}" presName="parentText" presStyleLbl="node1" presStyleIdx="9" presStyleCnt="10" custLinFactY="112424" custLinFactNeighborY="200000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1D11D3ED-2D0D-4297-B926-3F0CCDD4E9EB}" type="presOf" srcId="{1B813586-E951-4922-B7A9-95594DCA7240}" destId="{959D5758-F0E5-4DA2-94C4-9444A68A36EE}" srcOrd="0" destOrd="0" presId="urn:microsoft.com/office/officeart/2005/8/layout/vList2"/>
    <dgm:cxn modelId="{54602504-20E1-4BC7-A857-C1B42356C719}" type="presOf" srcId="{D59D42F9-1802-4777-90F6-4DB35A4C72FB}" destId="{68FDF1D9-9C9A-4C61-8945-7AE3F597FECA}" srcOrd="0" destOrd="0" presId="urn:microsoft.com/office/officeart/2005/8/layout/vList2"/>
    <dgm:cxn modelId="{A3FA8F4B-3F2E-4724-81C3-BFFE467153FB}" srcId="{F791F4A8-9B10-4983-A61A-0002B424DEA7}" destId="{8B2F68EE-627E-4501-B8D4-857CB3DFCC9C}" srcOrd="0" destOrd="0" parTransId="{34FFF7FC-4DCB-4E1C-A75E-DE467378511B}" sibTransId="{5545F428-B119-4EEB-8F0A-1ADBB4B172E4}"/>
    <dgm:cxn modelId="{4BA0C0C2-7974-4FB8-9D28-C4AF43D30EBE}" type="presOf" srcId="{A438E8CB-BFD9-4D3A-B9BF-FB73AD2651C7}" destId="{C5B61F22-7BB9-4855-8599-7B91A665C831}" srcOrd="0" destOrd="0" presId="urn:microsoft.com/office/officeart/2005/8/layout/vList2"/>
    <dgm:cxn modelId="{2D08DD06-D4D2-42AF-A0E0-B81F6787408C}" type="presOf" srcId="{BF060BC5-B20A-44E2-8042-825363FEB106}" destId="{EAFAD7F2-75BF-4DD9-8115-D50385C684A4}" srcOrd="0" destOrd="0" presId="urn:microsoft.com/office/officeart/2005/8/layout/vList2"/>
    <dgm:cxn modelId="{998A94C4-5CB6-4DE1-9E8D-58E4C608E181}" srcId="{F791F4A8-9B10-4983-A61A-0002B424DEA7}" destId="{BF060BC5-B20A-44E2-8042-825363FEB106}" srcOrd="2" destOrd="0" parTransId="{E189AD38-9D7B-437D-BBA8-F774490049A6}" sibTransId="{D71DC8D5-3BDE-42B2-8A20-693C70258656}"/>
    <dgm:cxn modelId="{BB208CA4-E624-440F-B108-8E48D8DB1CCE}" srcId="{F791F4A8-9B10-4983-A61A-0002B424DEA7}" destId="{FF3CE231-E291-4FDB-B82A-CA56E110F592}" srcOrd="4" destOrd="0" parTransId="{18DFC185-36F3-43F4-A17C-4195431BA770}" sibTransId="{07AA4AB0-3EEB-47F6-A95C-0FA9B5267666}"/>
    <dgm:cxn modelId="{61383002-BECC-465E-BA7E-DDE73322E9AC}" srcId="{F791F4A8-9B10-4983-A61A-0002B424DEA7}" destId="{1F7D7CAA-D3A3-410B-B315-53347E2E037B}" srcOrd="9" destOrd="0" parTransId="{A1AEF709-BD06-4C0B-9775-D5BE2C7C0735}" sibTransId="{0934D4BF-458B-4D87-A12D-D319B8689376}"/>
    <dgm:cxn modelId="{E8068144-6CD2-49F5-A2F7-1D43BA55750B}" type="presOf" srcId="{FF3CE231-E291-4FDB-B82A-CA56E110F592}" destId="{AEC79CF1-CCD2-4034-AF73-FBE39627DB7C}" srcOrd="0" destOrd="0" presId="urn:microsoft.com/office/officeart/2005/8/layout/vList2"/>
    <dgm:cxn modelId="{4DC75864-81BE-4C6C-8D74-E8CEF8ECC456}" srcId="{F791F4A8-9B10-4983-A61A-0002B424DEA7}" destId="{AB1C92E7-FD38-497A-A305-83811CDF9E17}" srcOrd="1" destOrd="0" parTransId="{685545B8-0775-4FA7-8726-3090266FD8FA}" sibTransId="{3FEFA023-D911-47FD-AAAC-B57678B2C4CA}"/>
    <dgm:cxn modelId="{FD711338-BCE7-4EA8-B85A-E5E983E8DE60}" type="presOf" srcId="{8B2F68EE-627E-4501-B8D4-857CB3DFCC9C}" destId="{410FA266-25A2-415E-9992-5514F14F7B48}" srcOrd="0" destOrd="0" presId="urn:microsoft.com/office/officeart/2005/8/layout/vList2"/>
    <dgm:cxn modelId="{8E28B814-51BA-456A-9F19-DE8BEF38B3F7}" type="presOf" srcId="{F791F4A8-9B10-4983-A61A-0002B424DEA7}" destId="{93FDCEC9-F971-4C0A-8AE6-B793569BFBD5}" srcOrd="0" destOrd="0" presId="urn:microsoft.com/office/officeart/2005/8/layout/vList2"/>
    <dgm:cxn modelId="{7848400D-3D23-46E7-BF00-D35816771B1F}" type="presOf" srcId="{AB1C92E7-FD38-497A-A305-83811CDF9E17}" destId="{AC455E29-EA55-43BC-A914-5ED2445BB069}" srcOrd="0" destOrd="0" presId="urn:microsoft.com/office/officeart/2005/8/layout/vList2"/>
    <dgm:cxn modelId="{B7740923-2D0A-4342-A856-9A392390EE42}" type="presOf" srcId="{0FF6BECA-9519-4B13-8CD6-22D9C031B763}" destId="{D8A5551D-7518-4E75-9ADF-9075ADF60DD2}" srcOrd="0" destOrd="0" presId="urn:microsoft.com/office/officeart/2005/8/layout/vList2"/>
    <dgm:cxn modelId="{EBF9AB6F-6775-4540-8FFC-036C63B5017C}" srcId="{F791F4A8-9B10-4983-A61A-0002B424DEA7}" destId="{1B813586-E951-4922-B7A9-95594DCA7240}" srcOrd="6" destOrd="0" parTransId="{B71F239F-920E-4B93-9856-736872AF424D}" sibTransId="{941FC24B-D2C9-48C9-AAEE-8EDEA7DC0218}"/>
    <dgm:cxn modelId="{28B6464E-C70D-45FC-8A81-931405117120}" srcId="{F791F4A8-9B10-4983-A61A-0002B424DEA7}" destId="{A438E8CB-BFD9-4D3A-B9BF-FB73AD2651C7}" srcOrd="5" destOrd="0" parTransId="{DC2EA9BF-B3F9-4BD5-906F-598CD84C8275}" sibTransId="{CC8E4655-A289-4889-AD77-A8EEC39B633E}"/>
    <dgm:cxn modelId="{078D3E2C-BD46-47CF-AB91-E959FF8F276A}" type="presOf" srcId="{D92166AC-7AD9-4DD9-8516-396D694753DA}" destId="{2790AF70-994B-4786-ABD3-BF21432421EC}" srcOrd="0" destOrd="0" presId="urn:microsoft.com/office/officeart/2005/8/layout/vList2"/>
    <dgm:cxn modelId="{F8AFEED7-ABCB-4158-90A7-839B30EDBE70}" type="presOf" srcId="{1F7D7CAA-D3A3-410B-B315-53347E2E037B}" destId="{BA066BAB-1DF5-4D1F-9AE1-BA490DF17DCD}" srcOrd="0" destOrd="0" presId="urn:microsoft.com/office/officeart/2005/8/layout/vList2"/>
    <dgm:cxn modelId="{48C88823-F5FF-4820-865B-35A0DA609820}" srcId="{F791F4A8-9B10-4983-A61A-0002B424DEA7}" destId="{0FF6BECA-9519-4B13-8CD6-22D9C031B763}" srcOrd="7" destOrd="0" parTransId="{66C8D0F3-5645-492A-B3BA-90784C0840B2}" sibTransId="{5B91C99E-00EF-4FDD-844E-A8128B490157}"/>
    <dgm:cxn modelId="{EBF8E566-77E9-42B0-A7E1-AF9A99886EAC}" srcId="{F791F4A8-9B10-4983-A61A-0002B424DEA7}" destId="{D59D42F9-1802-4777-90F6-4DB35A4C72FB}" srcOrd="8" destOrd="0" parTransId="{ABA6BDC5-4D65-4EBB-AB2B-1E43B8E16781}" sibTransId="{5053E930-B703-45AC-877E-76623BF7DB8A}"/>
    <dgm:cxn modelId="{967291F6-8951-400A-9A7F-BDAC282A22F7}" srcId="{F791F4A8-9B10-4983-A61A-0002B424DEA7}" destId="{D92166AC-7AD9-4DD9-8516-396D694753DA}" srcOrd="3" destOrd="0" parTransId="{27041B05-13E4-4D17-90E5-1F083183F3C2}" sibTransId="{BDC7484A-EC64-41E7-8FA3-28524372B86E}"/>
    <dgm:cxn modelId="{C5319F89-38C9-432A-831E-318D4DAE6C24}" type="presParOf" srcId="{93FDCEC9-F971-4C0A-8AE6-B793569BFBD5}" destId="{410FA266-25A2-415E-9992-5514F14F7B48}" srcOrd="0" destOrd="0" presId="urn:microsoft.com/office/officeart/2005/8/layout/vList2"/>
    <dgm:cxn modelId="{A64B4317-D6FC-48FD-917A-6DCA3723E5FF}" type="presParOf" srcId="{93FDCEC9-F971-4C0A-8AE6-B793569BFBD5}" destId="{DD243110-A3D1-42C6-BA1E-1835FB299588}" srcOrd="1" destOrd="0" presId="urn:microsoft.com/office/officeart/2005/8/layout/vList2"/>
    <dgm:cxn modelId="{446130A9-3871-409F-A309-6C1A40DA5660}" type="presParOf" srcId="{93FDCEC9-F971-4C0A-8AE6-B793569BFBD5}" destId="{AC455E29-EA55-43BC-A914-5ED2445BB069}" srcOrd="2" destOrd="0" presId="urn:microsoft.com/office/officeart/2005/8/layout/vList2"/>
    <dgm:cxn modelId="{07F1127D-538B-4B05-82A2-4E59D7DD39E2}" type="presParOf" srcId="{93FDCEC9-F971-4C0A-8AE6-B793569BFBD5}" destId="{D449C09E-86AC-49D9-8CB1-A763987B7B51}" srcOrd="3" destOrd="0" presId="urn:microsoft.com/office/officeart/2005/8/layout/vList2"/>
    <dgm:cxn modelId="{2AA59135-6973-455F-9044-0122C8C8F536}" type="presParOf" srcId="{93FDCEC9-F971-4C0A-8AE6-B793569BFBD5}" destId="{EAFAD7F2-75BF-4DD9-8115-D50385C684A4}" srcOrd="4" destOrd="0" presId="urn:microsoft.com/office/officeart/2005/8/layout/vList2"/>
    <dgm:cxn modelId="{E525898A-BC2A-474C-9ED9-156ED85C7886}" type="presParOf" srcId="{93FDCEC9-F971-4C0A-8AE6-B793569BFBD5}" destId="{FF9FF108-D9E3-4CA8-8641-D6B4CFAF7F96}" srcOrd="5" destOrd="0" presId="urn:microsoft.com/office/officeart/2005/8/layout/vList2"/>
    <dgm:cxn modelId="{37A6DCCF-838C-4BC4-B059-15E3006FB41C}" type="presParOf" srcId="{93FDCEC9-F971-4C0A-8AE6-B793569BFBD5}" destId="{2790AF70-994B-4786-ABD3-BF21432421EC}" srcOrd="6" destOrd="0" presId="urn:microsoft.com/office/officeart/2005/8/layout/vList2"/>
    <dgm:cxn modelId="{78921421-1717-4F40-AF32-D701ECEFC134}" type="presParOf" srcId="{93FDCEC9-F971-4C0A-8AE6-B793569BFBD5}" destId="{606D7471-E820-4091-A1ED-878282C54979}" srcOrd="7" destOrd="0" presId="urn:microsoft.com/office/officeart/2005/8/layout/vList2"/>
    <dgm:cxn modelId="{E8B83EB4-C6AF-424D-B566-B1B5C17BA47D}" type="presParOf" srcId="{93FDCEC9-F971-4C0A-8AE6-B793569BFBD5}" destId="{AEC79CF1-CCD2-4034-AF73-FBE39627DB7C}" srcOrd="8" destOrd="0" presId="urn:microsoft.com/office/officeart/2005/8/layout/vList2"/>
    <dgm:cxn modelId="{69B85874-0CB5-4712-8B7A-D3C7E541641D}" type="presParOf" srcId="{93FDCEC9-F971-4C0A-8AE6-B793569BFBD5}" destId="{4B056D43-C129-407E-A139-07C577E30503}" srcOrd="9" destOrd="0" presId="urn:microsoft.com/office/officeart/2005/8/layout/vList2"/>
    <dgm:cxn modelId="{51E71814-F334-4798-8C0E-D924486312BA}" type="presParOf" srcId="{93FDCEC9-F971-4C0A-8AE6-B793569BFBD5}" destId="{C5B61F22-7BB9-4855-8599-7B91A665C831}" srcOrd="10" destOrd="0" presId="urn:microsoft.com/office/officeart/2005/8/layout/vList2"/>
    <dgm:cxn modelId="{D15836CD-5FBF-413B-A47B-F5D6F7385410}" type="presParOf" srcId="{93FDCEC9-F971-4C0A-8AE6-B793569BFBD5}" destId="{71437D80-5FC9-4A70-AB0A-A0CA47BC6B96}" srcOrd="11" destOrd="0" presId="urn:microsoft.com/office/officeart/2005/8/layout/vList2"/>
    <dgm:cxn modelId="{22C8C58A-2797-4CB9-B77E-EAF76F61ECE6}" type="presParOf" srcId="{93FDCEC9-F971-4C0A-8AE6-B793569BFBD5}" destId="{959D5758-F0E5-4DA2-94C4-9444A68A36EE}" srcOrd="12" destOrd="0" presId="urn:microsoft.com/office/officeart/2005/8/layout/vList2"/>
    <dgm:cxn modelId="{E77E868D-A233-4782-9B37-61FC2EA093F3}" type="presParOf" srcId="{93FDCEC9-F971-4C0A-8AE6-B793569BFBD5}" destId="{67FE81B4-59B5-4FB5-97F3-02D891179D58}" srcOrd="13" destOrd="0" presId="urn:microsoft.com/office/officeart/2005/8/layout/vList2"/>
    <dgm:cxn modelId="{92D9A6E3-B05A-4168-8FFD-1A1D497110AB}" type="presParOf" srcId="{93FDCEC9-F971-4C0A-8AE6-B793569BFBD5}" destId="{D8A5551D-7518-4E75-9ADF-9075ADF60DD2}" srcOrd="14" destOrd="0" presId="urn:microsoft.com/office/officeart/2005/8/layout/vList2"/>
    <dgm:cxn modelId="{05DA3957-130F-4BB6-9C00-910019B2CEC7}" type="presParOf" srcId="{93FDCEC9-F971-4C0A-8AE6-B793569BFBD5}" destId="{DA88CCCD-4B95-48F1-A828-AB991DC8B071}" srcOrd="15" destOrd="0" presId="urn:microsoft.com/office/officeart/2005/8/layout/vList2"/>
    <dgm:cxn modelId="{88358929-282E-477F-B9CE-61D0025C96D2}" type="presParOf" srcId="{93FDCEC9-F971-4C0A-8AE6-B793569BFBD5}" destId="{68FDF1D9-9C9A-4C61-8945-7AE3F597FECA}" srcOrd="16" destOrd="0" presId="urn:microsoft.com/office/officeart/2005/8/layout/vList2"/>
    <dgm:cxn modelId="{C137BA56-BF39-49E4-B18C-6AE8C3D24039}" type="presParOf" srcId="{93FDCEC9-F971-4C0A-8AE6-B793569BFBD5}" destId="{B00D711B-7DB2-4DD4-91A2-A4AADF1B8529}" srcOrd="17" destOrd="0" presId="urn:microsoft.com/office/officeart/2005/8/layout/vList2"/>
    <dgm:cxn modelId="{E6E1A024-3C2B-4048-B31B-D8966A085911}" type="presParOf" srcId="{93FDCEC9-F971-4C0A-8AE6-B793569BFBD5}" destId="{BA066BAB-1DF5-4D1F-9AE1-BA490DF17DCD}" srcOrd="1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DFA0AB1-EB20-44EA-89B7-7317958BCC46}">
      <dsp:nvSpPr>
        <dsp:cNvPr id="0" name=""/>
        <dsp:cNvSpPr/>
      </dsp:nvSpPr>
      <dsp:spPr>
        <a:xfrm>
          <a:off x="0" y="301158"/>
          <a:ext cx="8147248" cy="72723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000" kern="1200" dirty="0" smtClean="0"/>
            <a:t>Quantas crianças dos meios populares não terão frequentado a escola ou abandonado sem ter aprendido a ler?</a:t>
          </a:r>
          <a:endParaRPr lang="pt-PT" sz="2000" kern="1200" dirty="0"/>
        </a:p>
      </dsp:txBody>
      <dsp:txXfrm>
        <a:off x="0" y="301158"/>
        <a:ext cx="8147248" cy="727234"/>
      </dsp:txXfrm>
    </dsp:sp>
    <dsp:sp modelId="{1A5C546E-73C8-45DD-86FC-A9C6B300FC26}">
      <dsp:nvSpPr>
        <dsp:cNvPr id="0" name=""/>
        <dsp:cNvSpPr/>
      </dsp:nvSpPr>
      <dsp:spPr>
        <a:xfrm>
          <a:off x="0" y="1028393"/>
          <a:ext cx="8147248" cy="1059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8675" tIns="22860" rIns="128016" bIns="22860" numCol="1" spcCol="1270" anchor="t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PT" sz="1800" kern="1200" dirty="0" smtClean="0">
              <a:solidFill>
                <a:srgbClr val="0070C0"/>
              </a:solidFill>
            </a:rPr>
            <a:t>Apenas em 1974 foram criadas possibilidades para todas as crianças frequentarem escola e muitas abandonaram por necessidades das famílias ou porque a escola as colocava em insucesso</a:t>
          </a:r>
          <a:r>
            <a:rPr lang="pt-PT" sz="1800" kern="1200" dirty="0" smtClean="0"/>
            <a:t>. </a:t>
          </a:r>
          <a:endParaRPr lang="pt-PT" sz="1800" kern="1200" dirty="0"/>
        </a:p>
      </dsp:txBody>
      <dsp:txXfrm>
        <a:off x="0" y="1028393"/>
        <a:ext cx="8147248" cy="1059840"/>
      </dsp:txXfrm>
    </dsp:sp>
    <dsp:sp modelId="{5A3BF87F-49FE-48E1-A729-DDB57EE7EBE2}">
      <dsp:nvSpPr>
        <dsp:cNvPr id="0" name=""/>
        <dsp:cNvSpPr/>
      </dsp:nvSpPr>
      <dsp:spPr>
        <a:xfrm>
          <a:off x="72021" y="2088233"/>
          <a:ext cx="8003204" cy="94159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000" kern="1200" dirty="0" smtClean="0"/>
            <a:t>Hoje, com a escola que temos, cerca de 50% das crianças não aprende a ler, leem mal, leem com dificuldade ou não entendem o que leem</a:t>
          </a:r>
          <a:r>
            <a:rPr lang="pt-PT" sz="2300" kern="1200" dirty="0" smtClean="0"/>
            <a:t>. 	</a:t>
          </a:r>
          <a:endParaRPr lang="pt-PT" sz="2300" kern="1200" dirty="0"/>
        </a:p>
      </dsp:txBody>
      <dsp:txXfrm>
        <a:off x="72021" y="2088233"/>
        <a:ext cx="8003204" cy="941595"/>
      </dsp:txXfrm>
    </dsp:sp>
    <dsp:sp modelId="{65622ED9-CD4F-44B3-BDB6-06A9B80239E2}">
      <dsp:nvSpPr>
        <dsp:cNvPr id="0" name=""/>
        <dsp:cNvSpPr/>
      </dsp:nvSpPr>
      <dsp:spPr>
        <a:xfrm>
          <a:off x="0" y="3214148"/>
          <a:ext cx="8147248" cy="11980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Vamos dar aos adultos mais do mesmo procurando recuperar o tempo perdido?</a:t>
          </a:r>
          <a:endParaRPr lang="pt-PT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3214148"/>
        <a:ext cx="8147248" cy="119808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EC1077F-75B6-4605-8D2F-BA0CEF09B4D0}">
      <dsp:nvSpPr>
        <dsp:cNvPr id="0" name=""/>
        <dsp:cNvSpPr/>
      </dsp:nvSpPr>
      <dsp:spPr>
        <a:xfrm>
          <a:off x="0" y="665931"/>
          <a:ext cx="2674640" cy="31941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400" kern="1200" dirty="0" smtClean="0"/>
            <a:t>Estamos perante grupos sociais com sistemas onde as culturas se </a:t>
          </a:r>
          <a:r>
            <a:rPr lang="pt-PT" sz="2400" b="1" kern="1200" dirty="0" smtClean="0"/>
            <a:t>apreendem</a:t>
          </a:r>
          <a:r>
            <a:rPr lang="pt-PT" sz="2400" kern="1200" dirty="0" smtClean="0"/>
            <a:t>, se </a:t>
          </a:r>
          <a:r>
            <a:rPr lang="pt-PT" sz="2400" b="1" kern="1200" dirty="0" smtClean="0"/>
            <a:t>transmitem</a:t>
          </a:r>
          <a:r>
            <a:rPr lang="pt-PT" sz="2400" kern="1200" dirty="0" smtClean="0"/>
            <a:t> e se </a:t>
          </a:r>
          <a:r>
            <a:rPr lang="pt-PT" sz="2400" b="1" kern="1200" dirty="0" smtClean="0"/>
            <a:t>partilham</a:t>
          </a:r>
          <a:r>
            <a:rPr lang="pt-PT" sz="2400" kern="1200" dirty="0" smtClean="0"/>
            <a:t> de formas diferentes</a:t>
          </a:r>
          <a:endParaRPr lang="pt-PT" sz="2400" kern="1200" dirty="0"/>
        </a:p>
      </dsp:txBody>
      <dsp:txXfrm>
        <a:off x="0" y="665931"/>
        <a:ext cx="2674640" cy="319410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A193531-F384-451B-A603-39B14AC61E38}">
      <dsp:nvSpPr>
        <dsp:cNvPr id="0" name=""/>
        <dsp:cNvSpPr/>
      </dsp:nvSpPr>
      <dsp:spPr>
        <a:xfrm>
          <a:off x="0" y="15400"/>
          <a:ext cx="2746647" cy="222022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900" kern="1200" dirty="0" smtClean="0"/>
            <a:t>Grupos com interesses de aprendizagem e necessidades diferentes</a:t>
          </a:r>
          <a:endParaRPr lang="pt-PT" sz="1900" kern="1200" dirty="0"/>
        </a:p>
      </dsp:txBody>
      <dsp:txXfrm>
        <a:off x="0" y="15400"/>
        <a:ext cx="2746647" cy="2220221"/>
      </dsp:txXfrm>
    </dsp:sp>
    <dsp:sp modelId="{C06C5B1A-FD2F-44C3-AC3A-3864585153BF}">
      <dsp:nvSpPr>
        <dsp:cNvPr id="0" name=""/>
        <dsp:cNvSpPr/>
      </dsp:nvSpPr>
      <dsp:spPr>
        <a:xfrm>
          <a:off x="0" y="2290341"/>
          <a:ext cx="2746647" cy="222022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900" kern="1200" dirty="0" smtClean="0"/>
            <a:t>Literacia implica necessidade de ler tendo em conta as mensagens que se procuram , as respostas aos questionamentos de cada um.</a:t>
          </a:r>
          <a:endParaRPr lang="pt-PT" sz="1900" kern="1200" dirty="0"/>
        </a:p>
      </dsp:txBody>
      <dsp:txXfrm>
        <a:off x="0" y="2290341"/>
        <a:ext cx="2746647" cy="2220221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0F95BEC-E764-43E5-AF13-4A708E710F48}">
      <dsp:nvSpPr>
        <dsp:cNvPr id="0" name=""/>
        <dsp:cNvSpPr/>
      </dsp:nvSpPr>
      <dsp:spPr>
        <a:xfrm>
          <a:off x="0" y="0"/>
          <a:ext cx="2746647" cy="94967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/>
            <a:t>Alfabetizar hoje </a:t>
          </a:r>
          <a:endParaRPr lang="pt-PT" sz="1700" kern="1200" dirty="0"/>
        </a:p>
      </dsp:txBody>
      <dsp:txXfrm>
        <a:off x="0" y="0"/>
        <a:ext cx="2746647" cy="949679"/>
      </dsp:txXfrm>
    </dsp:sp>
    <dsp:sp modelId="{524C56C6-F1B7-4733-90BC-3790A31EE7BB}">
      <dsp:nvSpPr>
        <dsp:cNvPr id="0" name=""/>
        <dsp:cNvSpPr/>
      </dsp:nvSpPr>
      <dsp:spPr>
        <a:xfrm>
          <a:off x="0" y="1121901"/>
          <a:ext cx="2746647" cy="94967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/>
            <a:t>Adquirir e desenvolver a competência literacia: </a:t>
          </a:r>
          <a:endParaRPr lang="pt-PT" sz="1700" kern="1200" dirty="0"/>
        </a:p>
      </dsp:txBody>
      <dsp:txXfrm>
        <a:off x="0" y="1121901"/>
        <a:ext cx="2746647" cy="949679"/>
      </dsp:txXfrm>
    </dsp:sp>
    <dsp:sp modelId="{C5C7154B-EF24-4DF4-8066-223B8471355B}">
      <dsp:nvSpPr>
        <dsp:cNvPr id="0" name=""/>
        <dsp:cNvSpPr/>
      </dsp:nvSpPr>
      <dsp:spPr>
        <a:xfrm>
          <a:off x="72003" y="2120541"/>
          <a:ext cx="2602641" cy="12835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extrair o sentido do texto escrito necessário ao seu quotidiano </a:t>
          </a:r>
          <a:endParaRPr lang="pt-PT" sz="17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2003" y="2120541"/>
        <a:ext cx="2602641" cy="1283520"/>
      </dsp:txXfrm>
    </dsp:sp>
    <dsp:sp modelId="{8CB1E861-7A3D-4CAD-96D6-6A2017E1F6EB}">
      <dsp:nvSpPr>
        <dsp:cNvPr id="0" name=""/>
        <dsp:cNvSpPr/>
      </dsp:nvSpPr>
      <dsp:spPr>
        <a:xfrm>
          <a:off x="0" y="3453021"/>
          <a:ext cx="2746647" cy="94967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/>
            <a:t>E nos vários suportes de escrita  </a:t>
          </a:r>
          <a:endParaRPr lang="pt-PT" sz="1700" kern="1200" dirty="0"/>
        </a:p>
      </dsp:txBody>
      <dsp:txXfrm>
        <a:off x="0" y="3453021"/>
        <a:ext cx="2746647" cy="949679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9F33AE-0CAA-40D1-90E0-037B6C999EFD}" type="datetimeFigureOut">
              <a:rPr lang="pt-PT" smtClean="0"/>
              <a:pPr/>
              <a:t>03-10-2018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921389-3389-4A05-823A-44D5E5CFF3C8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21389-3389-4A05-823A-44D5E5CFF3C8}" type="slidenum">
              <a:rPr lang="pt-PT" smtClean="0"/>
              <a:pPr/>
              <a:t>3</a:t>
            </a:fld>
            <a:endParaRPr lang="pt-P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669E2-52BC-4D54-A44A-22056F07B018}" type="datetimeFigureOut">
              <a:rPr lang="pt-PT" smtClean="0"/>
              <a:pPr/>
              <a:t>03-10-2018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5FD1D-EC18-4428-93C6-A11B028AE72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669E2-52BC-4D54-A44A-22056F07B018}" type="datetimeFigureOut">
              <a:rPr lang="pt-PT" smtClean="0"/>
              <a:pPr/>
              <a:t>03-10-2018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5FD1D-EC18-4428-93C6-A11B028AE72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669E2-52BC-4D54-A44A-22056F07B018}" type="datetimeFigureOut">
              <a:rPr lang="pt-PT" smtClean="0"/>
              <a:pPr/>
              <a:t>03-10-2018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5FD1D-EC18-4428-93C6-A11B028AE72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669E2-52BC-4D54-A44A-22056F07B018}" type="datetimeFigureOut">
              <a:rPr lang="pt-PT" smtClean="0"/>
              <a:pPr/>
              <a:t>03-10-2018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5FD1D-EC18-4428-93C6-A11B028AE72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669E2-52BC-4D54-A44A-22056F07B018}" type="datetimeFigureOut">
              <a:rPr lang="pt-PT" smtClean="0"/>
              <a:pPr/>
              <a:t>03-10-2018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5FD1D-EC18-4428-93C6-A11B028AE72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669E2-52BC-4D54-A44A-22056F07B018}" type="datetimeFigureOut">
              <a:rPr lang="pt-PT" smtClean="0"/>
              <a:pPr/>
              <a:t>03-10-2018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5FD1D-EC18-4428-93C6-A11B028AE72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669E2-52BC-4D54-A44A-22056F07B018}" type="datetimeFigureOut">
              <a:rPr lang="pt-PT" smtClean="0"/>
              <a:pPr/>
              <a:t>03-10-2018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5FD1D-EC18-4428-93C6-A11B028AE72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669E2-52BC-4D54-A44A-22056F07B018}" type="datetimeFigureOut">
              <a:rPr lang="pt-PT" smtClean="0"/>
              <a:pPr/>
              <a:t>03-10-2018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5FD1D-EC18-4428-93C6-A11B028AE72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669E2-52BC-4D54-A44A-22056F07B018}" type="datetimeFigureOut">
              <a:rPr lang="pt-PT" smtClean="0"/>
              <a:pPr/>
              <a:t>03-10-2018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5FD1D-EC18-4428-93C6-A11B028AE72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669E2-52BC-4D54-A44A-22056F07B018}" type="datetimeFigureOut">
              <a:rPr lang="pt-PT" smtClean="0"/>
              <a:pPr/>
              <a:t>03-10-2018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5FD1D-EC18-4428-93C6-A11B028AE72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669E2-52BC-4D54-A44A-22056F07B018}" type="datetimeFigureOut">
              <a:rPr lang="pt-PT" smtClean="0"/>
              <a:pPr/>
              <a:t>03-10-2018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5FD1D-EC18-4428-93C6-A11B028AE72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9669E2-52BC-4D54-A44A-22056F07B018}" type="datetimeFigureOut">
              <a:rPr lang="pt-PT" smtClean="0"/>
              <a:pPr/>
              <a:t>03-10-2018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45FD1D-EC18-4428-93C6-A11B028AE72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oogle.pt/imgres?imgurl=http://anovademocracia.com.br/45/17.jpg&amp;imgrefurl=http://anovademocracia.com.br/no-45/1779-masmorras-europeias-enchem-se-de-imigrantes&amp;docid=Sac3zDI-SykGfM&amp;tbnid=9En4Tf3hnltuvM:&amp;vet=1&amp;w=450&amp;h=331&amp;bih=644&amp;biw=1324&amp;ved=0ahUKEwit-Zeyn8vXAhWCXBQKHbsQAG4QMwhYKBkwGQ&amp;iact=c&amp;ictx=1" TargetMode="External"/><Relationship Id="rId13" Type="http://schemas.openxmlformats.org/officeDocument/2006/relationships/hyperlink" Target="http://4.bp.blogspot.com/-tzQpiIdsBe8/UcI8-r3cb3I/AAAAAAAAAdk/22UOSxgQXto/s1600/Ciganos+5.jpg" TargetMode="External"/><Relationship Id="rId3" Type="http://schemas.openxmlformats.org/officeDocument/2006/relationships/diagramLayout" Target="../diagrams/layout2.xml"/><Relationship Id="rId7" Type="http://schemas.openxmlformats.org/officeDocument/2006/relationships/image" Target="../media/image6.jpeg"/><Relationship Id="rId12" Type="http://schemas.openxmlformats.org/officeDocument/2006/relationships/image" Target="../media/image3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11" Type="http://schemas.openxmlformats.org/officeDocument/2006/relationships/image" Target="../media/image8.jpeg"/><Relationship Id="rId5" Type="http://schemas.openxmlformats.org/officeDocument/2006/relationships/diagramColors" Target="../diagrams/colors2.xml"/><Relationship Id="rId10" Type="http://schemas.openxmlformats.org/officeDocument/2006/relationships/hyperlink" Target="https://www.google.pt/imgres?imgurl=http://www.brazilianpress.com/v1/wp-content/uploads/2016/03/trabalhadores-construcao.jpg&amp;imgrefurl=http://www.brazilianpress.com/v1/2016/03/31/os-direitos-dos-trabalhadores-ao-salario-minimo-e-pagamento-de-horas-extras/&amp;docid=5BeeQGxrh5CQrM&amp;tbnid=Ftrz172dQKIZMM:&amp;vet=1&amp;w=500&amp;h=301&amp;bih=644&amp;biw=1324&amp;ved=0ahUKEwj83Pnjn8vXAhWQmhQKHaHACQAQMwhMKBEwEQ&amp;iact=c&amp;ictx=1" TargetMode="External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7.jpeg"/><Relationship Id="rId1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jpeg"/><Relationship Id="rId18" Type="http://schemas.openxmlformats.org/officeDocument/2006/relationships/image" Target="../media/image18.jpeg"/><Relationship Id="rId3" Type="http://schemas.openxmlformats.org/officeDocument/2006/relationships/diagramLayout" Target="../diagrams/layout3.xml"/><Relationship Id="rId21" Type="http://schemas.openxmlformats.org/officeDocument/2006/relationships/hyperlink" Target="https://www.google.pt/url?sa=i&amp;rct=j&amp;q=&amp;esrc=s&amp;source=images&amp;cd=&amp;cad=rja&amp;uact=8&amp;ved=0ahUKEwjC0OGRpsvXAhXEWxoKHR6MA0QQjRwIBw&amp;url=http://revistagalileu.globo.com/Revista/Common/0,,EMI295270-17770,00-LER+LIVROS+PELA+SEGUNDA+VEZ+PODE+SER+TERAPEUTICO.html&amp;psig=AOvVaw0cKQSLLi_LaMY5pdqGdIGV&amp;ust=1511203447817915" TargetMode="External"/><Relationship Id="rId7" Type="http://schemas.openxmlformats.org/officeDocument/2006/relationships/hyperlink" Target="https://www.google.pt/imgres?imgurl=http://www.fabricadeoculosdocacem.pt/wp-content/uploads/2017/08/okler.jpg&amp;imgrefurl=http://www.fabricadeoculosdocacem.pt/2017/08/28/ler-mais-rapido/&amp;docid=M-c8-wjaifaPMM&amp;tbnid=94o4h2bkcmHaiM:&amp;vet=1&amp;w=1124&amp;h=750&amp;client=firefox-b-ab&amp;bih=644&amp;biw=1324&amp;ved=0ahUKEwjHtfq8o8vXAhUkDcAKHYGzB3w4ZBAzCDgoNjA2&amp;iact=c&amp;ictx=1" TargetMode="External"/><Relationship Id="rId12" Type="http://schemas.openxmlformats.org/officeDocument/2006/relationships/image" Target="../media/image14.jpeg"/><Relationship Id="rId17" Type="http://schemas.openxmlformats.org/officeDocument/2006/relationships/image" Target="../media/image17.jpeg"/><Relationship Id="rId2" Type="http://schemas.openxmlformats.org/officeDocument/2006/relationships/diagramData" Target="../diagrams/data3.xml"/><Relationship Id="rId16" Type="http://schemas.openxmlformats.org/officeDocument/2006/relationships/hyperlink" Target="https://www.google.pt/imgres?imgurl=http://criar-email.net/img/como-abrir-um-email/como-abrir-um-email.jpg&amp;imgrefurl=http://criar-email.net/como-abrir-um-email.html&amp;docid=LcsgSF-iuCDrAM&amp;tbnid=iOf02Z1gTcmtlM:&amp;vet=1&amp;w=750&amp;h=300&amp;client=firefox-b-ab&amp;bih=644&amp;biw=1324&amp;ved=0ahUKEwjOuL6cpcvXAhVkCcAKHUuwAh84ZBAzCBgoFjAW&amp;iact=c&amp;ictx=1" TargetMode="External"/><Relationship Id="rId20" Type="http://schemas.openxmlformats.org/officeDocument/2006/relationships/hyperlink" Target="https://www.google.pt/imgres?imgurl=http://revistagalileu.globo.com/Revista/Galileu2/foto/0,,65856887,00.jpg&amp;imgrefurl=http://revistagalileu.globo.com/Revista/Common/0,,EMI295270-17770,00-LER+LIVROS+PELA+SEGUNDA+VEZ+PODE+SER+TERAPEUTICO.html&amp;docid=CRbPISwlXGS3dM&amp;tbnid=82_BXkbfKsVfKM:&amp;vet=1&amp;w=480&amp;h=300&amp;bih=644&amp;biw=1324&amp;ved=0ahUKEwia68HWpcvXAhWLDcAKHS6gAoAQMwgnKAEwAQ&amp;iact=c&amp;ictx=1" TargetMode="Externa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11" Type="http://schemas.openxmlformats.org/officeDocument/2006/relationships/image" Target="../media/image13.jpeg"/><Relationship Id="rId24" Type="http://schemas.openxmlformats.org/officeDocument/2006/relationships/image" Target="../media/image22.png"/><Relationship Id="rId5" Type="http://schemas.openxmlformats.org/officeDocument/2006/relationships/diagramColors" Target="../diagrams/colors3.xml"/><Relationship Id="rId15" Type="http://schemas.openxmlformats.org/officeDocument/2006/relationships/image" Target="../media/image16.jpeg"/><Relationship Id="rId23" Type="http://schemas.openxmlformats.org/officeDocument/2006/relationships/image" Target="../media/image21.jpeg"/><Relationship Id="rId10" Type="http://schemas.openxmlformats.org/officeDocument/2006/relationships/image" Target="../media/image12.jpeg"/><Relationship Id="rId19" Type="http://schemas.openxmlformats.org/officeDocument/2006/relationships/image" Target="../media/image19.jpeg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11.jpeg"/><Relationship Id="rId14" Type="http://schemas.openxmlformats.org/officeDocument/2006/relationships/hyperlink" Target="https://www.google.pt/imgres?imgurl=https://toidammeit.files.wordpress.com/2016/08/como-criar-email.jpg&amp;imgrefurl=https://toidammeit.wordpress.com/2016/08/10/6-buoc-hoan-thien-email-xin-viec-mot-cach-chuyen-nghiep-nhat/&amp;docid=WHIkESqdH-xIEM&amp;tbnid=ZxIq-o5GIdnjdM:&amp;vet=1&amp;w=570&amp;h=350&amp;client=firefox-b-ab&amp;bih=644&amp;biw=1324&amp;ved=0ahUKEwirmfq2pcvXAhWGtRoKHTy_CWwQxiAIGSgB&amp;iact=c&amp;ictx=1" TargetMode="External"/><Relationship Id="rId22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diagramLayout" Target="../diagrams/layout4.xml"/><Relationship Id="rId7" Type="http://schemas.openxmlformats.org/officeDocument/2006/relationships/image" Target="../media/image23.jpeg"/><Relationship Id="rId12" Type="http://schemas.openxmlformats.org/officeDocument/2006/relationships/image" Target="../media/image28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4.xml"/><Relationship Id="rId11" Type="http://schemas.openxmlformats.org/officeDocument/2006/relationships/image" Target="../media/image27.png"/><Relationship Id="rId5" Type="http://schemas.openxmlformats.org/officeDocument/2006/relationships/diagramColors" Target="../diagrams/colors4.xml"/><Relationship Id="rId10" Type="http://schemas.openxmlformats.org/officeDocument/2006/relationships/image" Target="../media/image26.jpeg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6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0" Type="http://schemas.openxmlformats.org/officeDocument/2006/relationships/diagramColors" Target="../diagrams/colors6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3" Type="http://schemas.openxmlformats.org/officeDocument/2006/relationships/diagramLayout" Target="../diagrams/layout7.xml"/><Relationship Id="rId7" Type="http://schemas.openxmlformats.org/officeDocument/2006/relationships/diagramData" Target="../diagrams/data8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7.xml"/><Relationship Id="rId11" Type="http://schemas.microsoft.com/office/2007/relationships/diagramDrawing" Target="../diagrams/drawing8.xml"/><Relationship Id="rId5" Type="http://schemas.openxmlformats.org/officeDocument/2006/relationships/diagramColors" Target="../diagrams/colors7.xml"/><Relationship Id="rId10" Type="http://schemas.openxmlformats.org/officeDocument/2006/relationships/diagramColors" Target="../diagrams/colors8.xml"/><Relationship Id="rId4" Type="http://schemas.openxmlformats.org/officeDocument/2006/relationships/diagramQuickStyle" Target="../diagrams/quickStyle7.xml"/><Relationship Id="rId9" Type="http://schemas.openxmlformats.org/officeDocument/2006/relationships/diagramQuickStyle" Target="../diagrams/quickStyl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mailto:luciliasalgado@gmail.com" TargetMode="External"/><Relationship Id="rId2" Type="http://schemas.openxmlformats.org/officeDocument/2006/relationships/hyperlink" Target="mailto:disoeiro@esec.pt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pn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512768" cy="2711152"/>
          </a:xfrm>
        </p:spPr>
        <p:txBody>
          <a:bodyPr>
            <a:normAutofit lnSpcReduction="10000"/>
          </a:bodyPr>
          <a:lstStyle/>
          <a:p>
            <a:endParaRPr lang="pt-PT" dirty="0" smtClean="0"/>
          </a:p>
          <a:p>
            <a:r>
              <a:rPr lang="pt-PT" b="1" dirty="0"/>
              <a:t>Literacia digital no processo de alfabetização de </a:t>
            </a:r>
            <a:r>
              <a:rPr lang="pt-PT" b="1" dirty="0" smtClean="0"/>
              <a:t>adultos</a:t>
            </a:r>
          </a:p>
          <a:p>
            <a:pPr algn="r"/>
            <a:r>
              <a:rPr lang="pt-PT" sz="2000" b="1" dirty="0" smtClean="0">
                <a:solidFill>
                  <a:srgbClr val="0070C0"/>
                </a:solidFill>
              </a:rPr>
              <a:t>Dina </a:t>
            </a:r>
            <a:r>
              <a:rPr lang="pt-PT" sz="2000" b="1" dirty="0">
                <a:solidFill>
                  <a:srgbClr val="0070C0"/>
                </a:solidFill>
              </a:rPr>
              <a:t>S</a:t>
            </a:r>
            <a:r>
              <a:rPr lang="pt-PT" sz="2000" b="1" dirty="0" smtClean="0">
                <a:solidFill>
                  <a:srgbClr val="0070C0"/>
                </a:solidFill>
              </a:rPr>
              <a:t>oeiro</a:t>
            </a:r>
          </a:p>
          <a:p>
            <a:pPr algn="r"/>
            <a:r>
              <a:rPr lang="pt-PT" sz="2000" b="1" dirty="0" smtClean="0">
                <a:solidFill>
                  <a:srgbClr val="0070C0"/>
                </a:solidFill>
              </a:rPr>
              <a:t>Lucília Salgado</a:t>
            </a:r>
          </a:p>
          <a:p>
            <a:pPr algn="r"/>
            <a:r>
              <a:rPr lang="pt-PT" sz="1500" b="1" i="1" dirty="0" smtClean="0">
                <a:solidFill>
                  <a:srgbClr val="0070C0"/>
                </a:solidFill>
              </a:rPr>
              <a:t>ESEC – Escola </a:t>
            </a:r>
            <a:r>
              <a:rPr lang="pt-PT" sz="1500" b="1" i="1" dirty="0">
                <a:solidFill>
                  <a:srgbClr val="0070C0"/>
                </a:solidFill>
              </a:rPr>
              <a:t>S</a:t>
            </a:r>
            <a:r>
              <a:rPr lang="pt-PT" sz="1500" b="1" i="1" dirty="0" smtClean="0">
                <a:solidFill>
                  <a:srgbClr val="0070C0"/>
                </a:solidFill>
              </a:rPr>
              <a:t>uperior de Educação de Coimbra, </a:t>
            </a:r>
          </a:p>
          <a:p>
            <a:pPr algn="r"/>
            <a:r>
              <a:rPr lang="pt-PT" sz="1500" b="1" i="1" dirty="0" smtClean="0">
                <a:solidFill>
                  <a:srgbClr val="0070C0"/>
                </a:solidFill>
              </a:rPr>
              <a:t>APCEP – Associação Portuguesa para a Cultura e Educação Permanente</a:t>
            </a:r>
          </a:p>
          <a:p>
            <a:endParaRPr lang="pt-PT" dirty="0"/>
          </a:p>
        </p:txBody>
      </p:sp>
      <p:pic>
        <p:nvPicPr>
          <p:cNvPr id="4" name="Imagem 3" descr="https://www.direitodeaprender.com.pt/sites/default/files/uploads/styles/imagem_artigo/public/field/image/alv17_780x400px_2.png?itok=5ixS9dYk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5727016" cy="4021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em 4" descr="logo_letras_pra_vida_BIG_pin.png"/>
          <p:cNvPicPr/>
          <p:nvPr/>
        </p:nvPicPr>
        <p:blipFill>
          <a:blip r:embed="rId3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o="http://schemas.microsoft.com/office/mac/office/2008/main" xmlns:mc="http://schemas.openxmlformats.org/markup-compatibility/2006" xmlns:mv="urn:schemas-microsoft-com:mac:vml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7524328" y="188640"/>
            <a:ext cx="1144988" cy="13119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sz="4000" dirty="0" smtClean="0">
                <a:solidFill>
                  <a:srgbClr val="0070C0"/>
                </a:solidFill>
              </a:rPr>
              <a:t>Direito de Aprender </a:t>
            </a:r>
            <a:r>
              <a:rPr lang="pt-PT" sz="2800" dirty="0" smtClean="0">
                <a:solidFill>
                  <a:srgbClr val="0070C0"/>
                </a:solidFill>
              </a:rPr>
              <a:t/>
            </a:r>
            <a:br>
              <a:rPr lang="pt-PT" sz="2800" dirty="0" smtClean="0">
                <a:solidFill>
                  <a:srgbClr val="0070C0"/>
                </a:solidFill>
              </a:rPr>
            </a:br>
            <a:r>
              <a:rPr lang="pt-PT" sz="2400" dirty="0" smtClean="0">
                <a:solidFill>
                  <a:srgbClr val="0070C0"/>
                </a:solidFill>
              </a:rPr>
              <a:t>Educação Permanente – Educação ao Longo da Vida</a:t>
            </a:r>
            <a:br>
              <a:rPr lang="pt-PT" sz="2400" dirty="0" smtClean="0">
                <a:solidFill>
                  <a:srgbClr val="0070C0"/>
                </a:solidFill>
              </a:rPr>
            </a:br>
            <a:r>
              <a:rPr lang="pt-PT" sz="2400" dirty="0" smtClean="0">
                <a:solidFill>
                  <a:srgbClr val="0070C0"/>
                </a:solidFill>
              </a:rPr>
              <a:t>Sociedade digital </a:t>
            </a:r>
            <a:r>
              <a:rPr lang="pt-PT" sz="2400" dirty="0" smtClean="0">
                <a:solidFill>
                  <a:srgbClr val="0070C0"/>
                </a:solidFill>
                <a:sym typeface="Wingdings" pitchFamily="2" charset="2"/>
              </a:rPr>
              <a:t> novo paradigma </a:t>
            </a:r>
            <a:endParaRPr lang="pt-PT" sz="2800" dirty="0">
              <a:solidFill>
                <a:srgbClr val="0070C0"/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pt-PT" dirty="0" smtClean="0">
                <a:solidFill>
                  <a:srgbClr val="0070C0"/>
                </a:solidFill>
                <a:sym typeface="Wingdings" pitchFamily="2" charset="2"/>
              </a:rPr>
              <a:t>novo paradigma</a:t>
            </a:r>
          </a:p>
          <a:p>
            <a:pPr algn="r">
              <a:buNone/>
            </a:pPr>
            <a:r>
              <a:rPr lang="pt-PT" sz="2400" dirty="0" smtClean="0">
                <a:solidFill>
                  <a:srgbClr val="0070C0"/>
                </a:solidFill>
                <a:sym typeface="Wingdings" pitchFamily="2" charset="2"/>
              </a:rPr>
              <a:t>Para todos</a:t>
            </a:r>
          </a:p>
          <a:p>
            <a:pPr algn="r">
              <a:buNone/>
            </a:pPr>
            <a:endParaRPr lang="pt-PT" sz="2400" dirty="0"/>
          </a:p>
        </p:txBody>
      </p:sp>
      <p:cxnSp>
        <p:nvCxnSpPr>
          <p:cNvPr id="7" name="Conexão em ângulos rectos 6"/>
          <p:cNvCxnSpPr/>
          <p:nvPr/>
        </p:nvCxnSpPr>
        <p:spPr>
          <a:xfrm>
            <a:off x="3347864" y="1916832"/>
            <a:ext cx="3456384" cy="504056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agem 7" descr="Foto de Letras Prá Vida.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4005064"/>
            <a:ext cx="324036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2420888"/>
            <a:ext cx="3384376" cy="23917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pt-PT" sz="2400" dirty="0" smtClean="0">
                <a:solidFill>
                  <a:srgbClr val="0070C0"/>
                </a:solidFill>
              </a:rPr>
              <a:t>Literacia </a:t>
            </a:r>
            <a:br>
              <a:rPr lang="pt-PT" sz="2400" dirty="0" smtClean="0">
                <a:solidFill>
                  <a:srgbClr val="0070C0"/>
                </a:solidFill>
              </a:rPr>
            </a:br>
            <a:r>
              <a:rPr lang="pt-PT" sz="2400" dirty="0" smtClean="0">
                <a:solidFill>
                  <a:srgbClr val="0070C0"/>
                </a:solidFill>
              </a:rPr>
              <a:t>                </a:t>
            </a:r>
            <a:r>
              <a:rPr lang="pt-PT" sz="2400" dirty="0" smtClean="0">
                <a:solidFill>
                  <a:srgbClr val="0070C0"/>
                </a:solidFill>
                <a:sym typeface="Wingdings" pitchFamily="2" charset="2"/>
              </a:rPr>
              <a:t>  Alfabetização de adultos </a:t>
            </a:r>
            <a:br>
              <a:rPr lang="pt-PT" sz="2400" dirty="0" smtClean="0">
                <a:solidFill>
                  <a:srgbClr val="0070C0"/>
                </a:solidFill>
                <a:sym typeface="Wingdings" pitchFamily="2" charset="2"/>
              </a:rPr>
            </a:br>
            <a:r>
              <a:rPr lang="pt-PT" sz="2400" dirty="0">
                <a:solidFill>
                  <a:srgbClr val="0070C0"/>
                </a:solidFill>
                <a:sym typeface="Wingdings" pitchFamily="2" charset="2"/>
              </a:rPr>
              <a:t> </a:t>
            </a:r>
            <a:r>
              <a:rPr lang="pt-PT" sz="2400" dirty="0" smtClean="0">
                <a:solidFill>
                  <a:srgbClr val="0070C0"/>
                </a:solidFill>
                <a:sym typeface="Wingdings" pitchFamily="2" charset="2"/>
              </a:rPr>
              <a:t>                                                         Teclas </a:t>
            </a:r>
            <a:r>
              <a:rPr lang="pt-PT" sz="2400" dirty="0">
                <a:solidFill>
                  <a:srgbClr val="0070C0"/>
                </a:solidFill>
                <a:sym typeface="Wingdings" pitchFamily="2" charset="2"/>
              </a:rPr>
              <a:t>P</a:t>
            </a:r>
            <a:r>
              <a:rPr lang="pt-PT" sz="2400" dirty="0" smtClean="0">
                <a:solidFill>
                  <a:srgbClr val="0070C0"/>
                </a:solidFill>
                <a:sym typeface="Wingdings" pitchFamily="2" charset="2"/>
              </a:rPr>
              <a:t>ara a Vida </a:t>
            </a:r>
            <a:r>
              <a:rPr lang="pt-PT" sz="2400" dirty="0" smtClean="0">
                <a:solidFill>
                  <a:srgbClr val="0070C0"/>
                </a:solidFill>
              </a:rPr>
              <a:t> </a:t>
            </a:r>
            <a:endParaRPr lang="pt-PT" sz="2400" dirty="0"/>
          </a:p>
        </p:txBody>
      </p:sp>
      <p:pic>
        <p:nvPicPr>
          <p:cNvPr id="4" name="Imagem 3" descr="logo_letras_pra_vida_BIG_pin.png"/>
          <p:cNvPicPr/>
          <p:nvPr/>
        </p:nvPicPr>
        <p:blipFill>
          <a:blip r:embed="rId3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o="http://schemas.microsoft.com/office/mac/office/2008/main" xmlns:mc="http://schemas.openxmlformats.org/markup-compatibility/2006" xmlns:mv="urn:schemas-microsoft-com:mac:vml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7524328" y="188640"/>
            <a:ext cx="1144988" cy="1311966"/>
          </a:xfrm>
          <a:prstGeom prst="rect">
            <a:avLst/>
          </a:prstGeom>
        </p:spPr>
      </p:pic>
      <p:graphicFrame>
        <p:nvGraphicFramePr>
          <p:cNvPr id="11" name="Marcador de Posição de Conteúdo 10"/>
          <p:cNvGraphicFramePr>
            <a:graphicFrameLocks noGrp="1"/>
          </p:cNvGraphicFramePr>
          <p:nvPr>
            <p:ph idx="1"/>
          </p:nvPr>
        </p:nvGraphicFramePr>
        <p:xfrm>
          <a:off x="539552" y="1412776"/>
          <a:ext cx="8147248" cy="47133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7" name="Marcador de Posição de Conteúdo 4" descr="Resultado de imagem para escola primária tradicional doisneau"/>
          <p:cNvPicPr>
            <a:picLocks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7544" y="5517232"/>
            <a:ext cx="4536504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Marcador de Posição de Conteúdo 4" descr="Resultado de imagem para escola primária tradicional doisneau"/>
          <p:cNvPicPr>
            <a:picLocks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191000" y="5229200"/>
            <a:ext cx="4485456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pt-PT" sz="2400" dirty="0" smtClean="0">
                <a:solidFill>
                  <a:srgbClr val="0070C0"/>
                </a:solidFill>
              </a:rPr>
              <a:t>Literacia </a:t>
            </a:r>
            <a:br>
              <a:rPr lang="pt-PT" sz="2400" dirty="0" smtClean="0">
                <a:solidFill>
                  <a:srgbClr val="0070C0"/>
                </a:solidFill>
              </a:rPr>
            </a:br>
            <a:r>
              <a:rPr lang="pt-PT" sz="2400" dirty="0" smtClean="0">
                <a:solidFill>
                  <a:srgbClr val="0070C0"/>
                </a:solidFill>
              </a:rPr>
              <a:t>                </a:t>
            </a:r>
            <a:r>
              <a:rPr lang="pt-PT" sz="2400" dirty="0" smtClean="0">
                <a:solidFill>
                  <a:srgbClr val="0070C0"/>
                </a:solidFill>
                <a:sym typeface="Wingdings" pitchFamily="2" charset="2"/>
              </a:rPr>
              <a:t>  Alfabetização de adultos </a:t>
            </a:r>
            <a:br>
              <a:rPr lang="pt-PT" sz="2400" dirty="0" smtClean="0">
                <a:solidFill>
                  <a:srgbClr val="0070C0"/>
                </a:solidFill>
                <a:sym typeface="Wingdings" pitchFamily="2" charset="2"/>
              </a:rPr>
            </a:br>
            <a:r>
              <a:rPr lang="pt-PT" sz="2400" dirty="0" smtClean="0">
                <a:solidFill>
                  <a:srgbClr val="0070C0"/>
                </a:solidFill>
                <a:sym typeface="Wingdings" pitchFamily="2" charset="2"/>
              </a:rPr>
              <a:t>                                                          Teclas Para a Vida </a:t>
            </a:r>
            <a:endParaRPr lang="pt-PT" sz="2400" dirty="0"/>
          </a:p>
        </p:txBody>
      </p:sp>
      <p:graphicFrame>
        <p:nvGraphicFramePr>
          <p:cNvPr id="11" name="Marcador de Posição de Conteúdo 10"/>
          <p:cNvGraphicFramePr>
            <a:graphicFrameLocks noGrp="1"/>
          </p:cNvGraphicFramePr>
          <p:nvPr>
            <p:ph sz="half" idx="1"/>
          </p:nvPr>
        </p:nvGraphicFramePr>
        <p:xfrm>
          <a:off x="457200" y="1600200"/>
          <a:ext cx="267464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4" descr="https://lh3.googleusercontent.com/qEIEbYdw0fSy_O3MgFOM7TTzD-iNONUgYCd-v8LPgIEo2LPSWFT5w7FYgO4e1NRcD3JR=s132"/>
          <p:cNvPicPr>
            <a:picLocks noGrp="1" noChangeAspect="1" noChangeArrowheads="1"/>
          </p:cNvPicPr>
          <p:nvPr>
            <p:ph sz="half" idx="2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35896" y="1700808"/>
            <a:ext cx="3242901" cy="2088232"/>
          </a:xfrm>
          <a:prstGeom prst="rect">
            <a:avLst/>
          </a:prstGeom>
          <a:noFill/>
        </p:spPr>
      </p:pic>
      <p:pic>
        <p:nvPicPr>
          <p:cNvPr id="7" name="Picture 2" descr="Imagem relacionada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372200" y="2780928"/>
            <a:ext cx="2495550" cy="1828800"/>
          </a:xfrm>
          <a:prstGeom prst="rect">
            <a:avLst/>
          </a:prstGeom>
          <a:noFill/>
        </p:spPr>
      </p:pic>
      <p:pic>
        <p:nvPicPr>
          <p:cNvPr id="8" name="Picture 4" descr="Imagem relacionada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635896" y="3789040"/>
            <a:ext cx="2752725" cy="1657351"/>
          </a:xfrm>
          <a:prstGeom prst="rect">
            <a:avLst/>
          </a:prstGeom>
          <a:noFill/>
        </p:spPr>
      </p:pic>
      <p:pic>
        <p:nvPicPr>
          <p:cNvPr id="9" name="Imagem 8" descr="Foto de Letras Prá Vida.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372200" y="4653136"/>
            <a:ext cx="2088232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Imagem 9" descr="http://4.bp.blogspot.com/-tzQpiIdsBe8/UcI8-r3cb3I/AAAAAAAAAdk/22UOSxgQXto/s320/Ciganos+5.jpg">
            <a:hlinkClick r:id="rId13"/>
          </p:cNvPr>
          <p:cNvPicPr/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572000" y="5417840"/>
            <a:ext cx="180020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pt-PT" sz="2400" dirty="0" smtClean="0">
                <a:solidFill>
                  <a:srgbClr val="0070C0"/>
                </a:solidFill>
              </a:rPr>
              <a:t>Literacia </a:t>
            </a:r>
            <a:br>
              <a:rPr lang="pt-PT" sz="2400" dirty="0" smtClean="0">
                <a:solidFill>
                  <a:srgbClr val="0070C0"/>
                </a:solidFill>
              </a:rPr>
            </a:br>
            <a:r>
              <a:rPr lang="pt-PT" sz="2400" dirty="0" smtClean="0">
                <a:solidFill>
                  <a:srgbClr val="0070C0"/>
                </a:solidFill>
              </a:rPr>
              <a:t>                </a:t>
            </a:r>
            <a:r>
              <a:rPr lang="pt-PT" sz="2400" dirty="0" smtClean="0">
                <a:solidFill>
                  <a:srgbClr val="0070C0"/>
                </a:solidFill>
                <a:sym typeface="Wingdings" pitchFamily="2" charset="2"/>
              </a:rPr>
              <a:t>  Alfabetização de adultos </a:t>
            </a:r>
            <a:br>
              <a:rPr lang="pt-PT" sz="2400" dirty="0" smtClean="0">
                <a:solidFill>
                  <a:srgbClr val="0070C0"/>
                </a:solidFill>
                <a:sym typeface="Wingdings" pitchFamily="2" charset="2"/>
              </a:rPr>
            </a:br>
            <a:r>
              <a:rPr lang="pt-PT" sz="2400" dirty="0" smtClean="0">
                <a:solidFill>
                  <a:srgbClr val="0070C0"/>
                </a:solidFill>
                <a:sym typeface="Wingdings" pitchFamily="2" charset="2"/>
              </a:rPr>
              <a:t>                                                          Teclas Para a Vida </a:t>
            </a:r>
            <a:endParaRPr lang="pt-PT" sz="2400" dirty="0"/>
          </a:p>
        </p:txBody>
      </p:sp>
      <p:graphicFrame>
        <p:nvGraphicFramePr>
          <p:cNvPr id="19" name="Marcador de Posição de Conteúdo 18"/>
          <p:cNvGraphicFramePr>
            <a:graphicFrameLocks noGrp="1"/>
          </p:cNvGraphicFramePr>
          <p:nvPr>
            <p:ph sz="half" idx="1"/>
          </p:nvPr>
        </p:nvGraphicFramePr>
        <p:xfrm>
          <a:off x="457200" y="1600200"/>
          <a:ext cx="2746648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/>
          </a:p>
        </p:txBody>
      </p:sp>
      <p:pic>
        <p:nvPicPr>
          <p:cNvPr id="5" name="Imagem 4" descr="Imagem relacionada">
            <a:hlinkClick r:id="rId7"/>
          </p:cNvPr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355976" y="1484784"/>
            <a:ext cx="1825824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m 5" descr="Resultado de imagem para ler instruções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07904" y="4509120"/>
            <a:ext cx="1296144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m 6" descr="Imagem relacionada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32240" y="1340768"/>
            <a:ext cx="2016224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m 7" descr="Resultado de imagem para ler instruções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355976" y="2924944"/>
            <a:ext cx="2187448" cy="1539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2" descr="Resultado de imagem para ler emails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292080" y="4581128"/>
            <a:ext cx="1950870" cy="1314872"/>
          </a:xfrm>
          <a:prstGeom prst="rect">
            <a:avLst/>
          </a:prstGeom>
          <a:noFill/>
        </p:spPr>
      </p:pic>
      <p:pic>
        <p:nvPicPr>
          <p:cNvPr id="17412" name="Picture 4" descr="Resultado de imagem para ler emails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020272" y="188640"/>
            <a:ext cx="1928786" cy="1080120"/>
          </a:xfrm>
          <a:prstGeom prst="rect">
            <a:avLst/>
          </a:prstGeom>
          <a:noFill/>
        </p:spPr>
      </p:pic>
      <p:pic>
        <p:nvPicPr>
          <p:cNvPr id="17415" name="Picture 7" descr="Imagem relacionada">
            <a:hlinkClick r:id="rId14"/>
          </p:cNvPr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410325" y="2924944"/>
            <a:ext cx="2733675" cy="1676400"/>
          </a:xfrm>
          <a:prstGeom prst="rect">
            <a:avLst/>
          </a:prstGeom>
          <a:noFill/>
        </p:spPr>
      </p:pic>
      <p:pic>
        <p:nvPicPr>
          <p:cNvPr id="17414" name="Picture 6" descr="Imagem relacionada">
            <a:hlinkClick r:id="rId16"/>
          </p:cNvPr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55575" y="-1447800"/>
            <a:ext cx="3381375" cy="1352550"/>
          </a:xfrm>
          <a:prstGeom prst="rect">
            <a:avLst/>
          </a:prstGeom>
          <a:noFill/>
        </p:spPr>
      </p:pic>
      <p:pic>
        <p:nvPicPr>
          <p:cNvPr id="17417" name="Picture 9" descr="Imagem relacionada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7308304" y="4077072"/>
            <a:ext cx="1634284" cy="1224136"/>
          </a:xfrm>
          <a:prstGeom prst="rect">
            <a:avLst/>
          </a:prstGeom>
          <a:noFill/>
        </p:spPr>
      </p:pic>
      <p:pic>
        <p:nvPicPr>
          <p:cNvPr id="17419" name="Picture 11" descr="Resultado de imagem para ler livros e revistas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7956376" y="5157192"/>
            <a:ext cx="1008112" cy="1457379"/>
          </a:xfrm>
          <a:prstGeom prst="rect">
            <a:avLst/>
          </a:prstGeom>
          <a:noFill/>
        </p:spPr>
      </p:pic>
      <p:sp>
        <p:nvSpPr>
          <p:cNvPr id="17421" name="AutoShape 13" descr="Imagem relacionada">
            <a:hlinkClick r:id="rId20"/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pic>
        <p:nvPicPr>
          <p:cNvPr id="17423" name="Picture 15" descr="Resultado de imagem para ler livros e revistas">
            <a:hlinkClick r:id="rId21"/>
          </p:cNvPr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2411760" y="3068960"/>
            <a:ext cx="2027783" cy="1267364"/>
          </a:xfrm>
          <a:prstGeom prst="rect">
            <a:avLst/>
          </a:prstGeom>
          <a:noFill/>
        </p:spPr>
      </p:pic>
      <p:pic>
        <p:nvPicPr>
          <p:cNvPr id="17" name="Imagem 16" descr="Rua Almada placa (Porto).JPG"/>
          <p:cNvPicPr/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2483768" y="5661248"/>
            <a:ext cx="1224136" cy="980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4" name="Picture 16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3923928" y="5733256"/>
            <a:ext cx="117157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ângulo 16"/>
          <p:cNvSpPr/>
          <p:nvPr/>
        </p:nvSpPr>
        <p:spPr>
          <a:xfrm>
            <a:off x="4499992" y="5517232"/>
            <a:ext cx="4248472" cy="13407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pt-PT" sz="2400" dirty="0" smtClean="0">
                <a:solidFill>
                  <a:srgbClr val="0070C0"/>
                </a:solidFill>
              </a:rPr>
              <a:t>Literacia </a:t>
            </a:r>
            <a:br>
              <a:rPr lang="pt-PT" sz="2400" dirty="0" smtClean="0">
                <a:solidFill>
                  <a:srgbClr val="0070C0"/>
                </a:solidFill>
              </a:rPr>
            </a:br>
            <a:r>
              <a:rPr lang="pt-PT" sz="2400" dirty="0" smtClean="0">
                <a:solidFill>
                  <a:srgbClr val="0070C0"/>
                </a:solidFill>
              </a:rPr>
              <a:t>                </a:t>
            </a:r>
            <a:r>
              <a:rPr lang="pt-PT" sz="2400" dirty="0" smtClean="0">
                <a:solidFill>
                  <a:srgbClr val="0070C0"/>
                </a:solidFill>
                <a:sym typeface="Wingdings" pitchFamily="2" charset="2"/>
              </a:rPr>
              <a:t>  Alfabetização de adultos </a:t>
            </a:r>
            <a:br>
              <a:rPr lang="pt-PT" sz="2400" dirty="0" smtClean="0">
                <a:solidFill>
                  <a:srgbClr val="0070C0"/>
                </a:solidFill>
                <a:sym typeface="Wingdings" pitchFamily="2" charset="2"/>
              </a:rPr>
            </a:br>
            <a:r>
              <a:rPr lang="pt-PT" sz="2400" dirty="0" smtClean="0">
                <a:solidFill>
                  <a:srgbClr val="0070C0"/>
                </a:solidFill>
                <a:sym typeface="Wingdings" pitchFamily="2" charset="2"/>
              </a:rPr>
              <a:t>                                                          Teclas Para a Vida </a:t>
            </a:r>
            <a:endParaRPr lang="pt-PT" sz="2400" dirty="0"/>
          </a:p>
        </p:txBody>
      </p:sp>
      <p:graphicFrame>
        <p:nvGraphicFramePr>
          <p:cNvPr id="12" name="Marcador de Posição de Conteúdo 11"/>
          <p:cNvGraphicFramePr>
            <a:graphicFrameLocks noGrp="1"/>
          </p:cNvGraphicFramePr>
          <p:nvPr>
            <p:ph sz="half" idx="1"/>
          </p:nvPr>
        </p:nvGraphicFramePr>
        <p:xfrm>
          <a:off x="457200" y="1600200"/>
          <a:ext cx="2746648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Marcador de Posição de Conteúdo 4" descr="Resultado de imagem para começar a ler no computador"/>
          <p:cNvPicPr>
            <a:picLocks noGrp="1"/>
          </p:cNvPicPr>
          <p:nvPr>
            <p:ph sz="half" idx="2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35896" y="1628800"/>
            <a:ext cx="26193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m 5" descr="Foto de Letras Prá Vida.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635897" y="3573016"/>
            <a:ext cx="2664295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4" descr="Resultado de imagem para pesquisar no iphone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372201" y="1628800"/>
            <a:ext cx="1944216" cy="1647012"/>
          </a:xfrm>
          <a:prstGeom prst="rect">
            <a:avLst/>
          </a:prstGeom>
          <a:noFill/>
        </p:spPr>
      </p:pic>
      <p:pic>
        <p:nvPicPr>
          <p:cNvPr id="9" name="Imagem 8" descr="Imagem relacionada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156176" y="2492896"/>
            <a:ext cx="187220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876256" y="5517232"/>
            <a:ext cx="1351535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Imagem 10" descr="Resultado de imagem para material escolar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004048" y="5661248"/>
            <a:ext cx="1646586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Conexão em ângulos rectos 13"/>
          <p:cNvCxnSpPr/>
          <p:nvPr/>
        </p:nvCxnSpPr>
        <p:spPr>
          <a:xfrm rot="16200000" flipH="1">
            <a:off x="683568" y="2276872"/>
            <a:ext cx="288032" cy="288032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pt-PT" sz="2400" dirty="0" smtClean="0">
                <a:solidFill>
                  <a:srgbClr val="0070C0"/>
                </a:solidFill>
              </a:rPr>
              <a:t>Literacia </a:t>
            </a:r>
            <a:br>
              <a:rPr lang="pt-PT" sz="2400" dirty="0" smtClean="0">
                <a:solidFill>
                  <a:srgbClr val="0070C0"/>
                </a:solidFill>
              </a:rPr>
            </a:br>
            <a:r>
              <a:rPr lang="pt-PT" sz="2400" dirty="0" smtClean="0">
                <a:solidFill>
                  <a:srgbClr val="0070C0"/>
                </a:solidFill>
              </a:rPr>
              <a:t>                </a:t>
            </a:r>
            <a:r>
              <a:rPr lang="pt-PT" sz="2400" dirty="0" smtClean="0">
                <a:solidFill>
                  <a:srgbClr val="0070C0"/>
                </a:solidFill>
                <a:sym typeface="Wingdings" pitchFamily="2" charset="2"/>
              </a:rPr>
              <a:t>  Alfabetização de adultos </a:t>
            </a:r>
            <a:br>
              <a:rPr lang="pt-PT" sz="2400" dirty="0" smtClean="0">
                <a:solidFill>
                  <a:srgbClr val="0070C0"/>
                </a:solidFill>
                <a:sym typeface="Wingdings" pitchFamily="2" charset="2"/>
              </a:rPr>
            </a:br>
            <a:r>
              <a:rPr lang="pt-PT" sz="2400" dirty="0" smtClean="0">
                <a:solidFill>
                  <a:srgbClr val="0070C0"/>
                </a:solidFill>
                <a:sym typeface="Wingdings" pitchFamily="2" charset="2"/>
              </a:rPr>
              <a:t>                                                          Teclas Para a Vida</a:t>
            </a:r>
            <a:endParaRPr lang="pt-PT" sz="2400" dirty="0"/>
          </a:p>
        </p:txBody>
      </p:sp>
      <p:graphicFrame>
        <p:nvGraphicFramePr>
          <p:cNvPr id="5" name="Marcador de Posição de Conteúdo 4"/>
          <p:cNvGraphicFramePr>
            <a:graphicFrameLocks noGrp="1"/>
          </p:cNvGraphicFramePr>
          <p:nvPr>
            <p:ph sz="half" idx="1"/>
          </p:nvPr>
        </p:nvGraphicFramePr>
        <p:xfrm>
          <a:off x="457200" y="1600200"/>
          <a:ext cx="2818656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Marcador de Posição de Conteúdo 5"/>
          <p:cNvGraphicFramePr>
            <a:graphicFrameLocks noGrp="1"/>
          </p:cNvGraphicFramePr>
          <p:nvPr>
            <p:ph sz="half" idx="2"/>
          </p:nvPr>
        </p:nvGraphicFramePr>
        <p:xfrm>
          <a:off x="3779912" y="1484784"/>
          <a:ext cx="5184576" cy="46413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pt-PT" sz="2400" dirty="0" smtClean="0">
                <a:solidFill>
                  <a:srgbClr val="0070C0"/>
                </a:solidFill>
              </a:rPr>
              <a:t>Literacia </a:t>
            </a:r>
            <a:br>
              <a:rPr lang="pt-PT" sz="2400" dirty="0" smtClean="0">
                <a:solidFill>
                  <a:srgbClr val="0070C0"/>
                </a:solidFill>
              </a:rPr>
            </a:br>
            <a:r>
              <a:rPr lang="pt-PT" sz="2400" dirty="0" smtClean="0">
                <a:solidFill>
                  <a:srgbClr val="0070C0"/>
                </a:solidFill>
              </a:rPr>
              <a:t>                </a:t>
            </a:r>
            <a:r>
              <a:rPr lang="pt-PT" sz="2400" dirty="0" smtClean="0">
                <a:solidFill>
                  <a:srgbClr val="0070C0"/>
                </a:solidFill>
                <a:sym typeface="Wingdings" pitchFamily="2" charset="2"/>
              </a:rPr>
              <a:t>  Alfabetização de adultos </a:t>
            </a:r>
            <a:br>
              <a:rPr lang="pt-PT" sz="2400" dirty="0" smtClean="0">
                <a:solidFill>
                  <a:srgbClr val="0070C0"/>
                </a:solidFill>
                <a:sym typeface="Wingdings" pitchFamily="2" charset="2"/>
              </a:rPr>
            </a:br>
            <a:r>
              <a:rPr lang="pt-PT" sz="2400" dirty="0" smtClean="0">
                <a:solidFill>
                  <a:srgbClr val="0070C0"/>
                </a:solidFill>
                <a:sym typeface="Wingdings" pitchFamily="2" charset="2"/>
              </a:rPr>
              <a:t>                                                          Teclas Para a Vida</a:t>
            </a:r>
            <a:endParaRPr lang="pt-PT" sz="2400" dirty="0"/>
          </a:p>
        </p:txBody>
      </p:sp>
      <p:graphicFrame>
        <p:nvGraphicFramePr>
          <p:cNvPr id="6" name="Marcador de Posição de Conteúdo 5"/>
          <p:cNvGraphicFramePr>
            <a:graphicFrameLocks noGrp="1"/>
          </p:cNvGraphicFramePr>
          <p:nvPr>
            <p:ph sz="half" idx="1"/>
          </p:nvPr>
        </p:nvGraphicFramePr>
        <p:xfrm>
          <a:off x="457200" y="1600200"/>
          <a:ext cx="2458616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Marcador de Posição de Conteúdo 4"/>
          <p:cNvGraphicFramePr>
            <a:graphicFrameLocks noGrp="1"/>
          </p:cNvGraphicFramePr>
          <p:nvPr>
            <p:ph sz="half" idx="2"/>
          </p:nvPr>
        </p:nvGraphicFramePr>
        <p:xfrm>
          <a:off x="2915816" y="1484784"/>
          <a:ext cx="5904656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sz="3100" dirty="0" smtClean="0"/>
              <a:t/>
            </a:r>
            <a:br>
              <a:rPr lang="pt-PT" sz="3100" dirty="0" smtClean="0"/>
            </a:br>
            <a:r>
              <a:rPr lang="pt-PT" sz="3100" dirty="0" smtClean="0">
                <a:solidFill>
                  <a:srgbClr val="C00000"/>
                </a:solidFill>
              </a:rPr>
              <a:t>Literacia digital no processo de alfabetização de adultos</a:t>
            </a:r>
            <a:r>
              <a:rPr lang="pt-PT" b="1" dirty="0" smtClean="0">
                <a:solidFill>
                  <a:srgbClr val="C00000"/>
                </a:solidFill>
              </a:rPr>
              <a:t/>
            </a:r>
            <a:br>
              <a:rPr lang="pt-PT" b="1" dirty="0" smtClean="0">
                <a:solidFill>
                  <a:srgbClr val="C00000"/>
                </a:solidFill>
              </a:rPr>
            </a:br>
            <a:endParaRPr lang="pt-PT" dirty="0">
              <a:solidFill>
                <a:srgbClr val="C00000"/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pPr>
              <a:buNone/>
            </a:pPr>
            <a:endParaRPr lang="pt-PT" dirty="0" smtClean="0"/>
          </a:p>
          <a:p>
            <a:endParaRPr lang="pt-PT" dirty="0" smtClean="0"/>
          </a:p>
          <a:p>
            <a:pPr algn="r">
              <a:buNone/>
            </a:pPr>
            <a:r>
              <a:rPr lang="pt-PT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Muito obrigada! </a:t>
            </a:r>
            <a:endParaRPr lang="pt-PT" sz="2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pt-PT" sz="2400" dirty="0" smtClean="0"/>
              <a:t>Dina Soeiro </a:t>
            </a:r>
          </a:p>
          <a:p>
            <a:pPr>
              <a:buNone/>
            </a:pPr>
            <a:r>
              <a:rPr lang="pt-PT" sz="1800" dirty="0" err="1" smtClean="0">
                <a:hlinkClick r:id="rId2"/>
              </a:rPr>
              <a:t>disoeiro@esec.pt</a:t>
            </a:r>
            <a:endParaRPr lang="pt-PT" sz="1800" dirty="0" smtClean="0"/>
          </a:p>
          <a:p>
            <a:pPr>
              <a:buNone/>
            </a:pPr>
            <a:endParaRPr lang="pt-PT" sz="1800" dirty="0" smtClean="0"/>
          </a:p>
          <a:p>
            <a:pPr>
              <a:buNone/>
            </a:pPr>
            <a:endParaRPr lang="pt-PT" sz="1800" dirty="0" smtClean="0"/>
          </a:p>
          <a:p>
            <a:pPr>
              <a:buNone/>
            </a:pPr>
            <a:endParaRPr lang="pt-PT" sz="2400" dirty="0" smtClean="0"/>
          </a:p>
          <a:p>
            <a:pPr>
              <a:buNone/>
            </a:pPr>
            <a:endParaRPr lang="pt-PT" sz="2400" dirty="0" smtClean="0"/>
          </a:p>
          <a:p>
            <a:pPr>
              <a:buNone/>
            </a:pPr>
            <a:endParaRPr lang="pt-PT" sz="2400" dirty="0" smtClean="0"/>
          </a:p>
          <a:p>
            <a:pPr>
              <a:buNone/>
            </a:pPr>
            <a:r>
              <a:rPr lang="pt-PT" sz="2400" dirty="0" smtClean="0"/>
              <a:t>Lucília Salgado</a:t>
            </a:r>
          </a:p>
          <a:p>
            <a:pPr>
              <a:buNone/>
            </a:pPr>
            <a:r>
              <a:rPr lang="pt-PT" sz="1800" dirty="0" err="1" smtClean="0">
                <a:hlinkClick r:id="rId3"/>
              </a:rPr>
              <a:t>luciliasalgado@gmail.com</a:t>
            </a:r>
            <a:endParaRPr lang="pt-PT" sz="1800" dirty="0" smtClean="0"/>
          </a:p>
          <a:p>
            <a:pPr>
              <a:buNone/>
            </a:pPr>
            <a:endParaRPr lang="pt-PT" sz="1800" dirty="0"/>
          </a:p>
        </p:txBody>
      </p:sp>
      <p:pic>
        <p:nvPicPr>
          <p:cNvPr id="5" name="Imagem 4" descr="C:\Users\lucilia\AppData\Local\Temp\foto à mesa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3501008"/>
            <a:ext cx="1771650" cy="2374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m 5" descr="Foto de perfil de Dina Soeiro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232" y="1628800"/>
            <a:ext cx="1524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m 6" descr="logo_letras_pra_vida_BIG_pin.png"/>
          <p:cNvPicPr/>
          <p:nvPr/>
        </p:nvPicPr>
        <p:blipFill>
          <a:blip r:embed="rId6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o="http://schemas.microsoft.com/office/mac/office/2008/main" xmlns:mc="http://schemas.openxmlformats.org/markup-compatibility/2006" xmlns:mv="urn:schemas-microsoft-com:mac:vml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7812360" y="692696"/>
            <a:ext cx="1144988" cy="1311966"/>
          </a:xfrm>
          <a:prstGeom prst="rect">
            <a:avLst/>
          </a:prstGeom>
        </p:spPr>
      </p:pic>
      <p:cxnSp>
        <p:nvCxnSpPr>
          <p:cNvPr id="9" name="Conexão recta 8"/>
          <p:cNvCxnSpPr/>
          <p:nvPr/>
        </p:nvCxnSpPr>
        <p:spPr>
          <a:xfrm>
            <a:off x="755576" y="1772816"/>
            <a:ext cx="72008" cy="4320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xão recta 10"/>
          <p:cNvCxnSpPr/>
          <p:nvPr/>
        </p:nvCxnSpPr>
        <p:spPr>
          <a:xfrm>
            <a:off x="827584" y="1844824"/>
            <a:ext cx="72008" cy="4320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623</TotalTime>
  <Words>492</Words>
  <Application>Microsoft Office PowerPoint</Application>
  <PresentationFormat>Apresentação no Ecrã (4:3)</PresentationFormat>
  <Paragraphs>71</Paragraphs>
  <Slides>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9</vt:i4>
      </vt:variant>
    </vt:vector>
  </HeadingPairs>
  <TitlesOfParts>
    <vt:vector size="10" baseType="lpstr">
      <vt:lpstr>Tema do Office</vt:lpstr>
      <vt:lpstr>Diapositivo 1</vt:lpstr>
      <vt:lpstr>Direito de Aprender  Educação Permanente – Educação ao Longo da Vida Sociedade digital  novo paradigma </vt:lpstr>
      <vt:lpstr>Literacia                    Alfabetização de adultos                                                            Teclas Para a Vida  </vt:lpstr>
      <vt:lpstr>Literacia                    Alfabetização de adultos                                                            Teclas Para a Vida </vt:lpstr>
      <vt:lpstr>Literacia                    Alfabetização de adultos                                                            Teclas Para a Vida </vt:lpstr>
      <vt:lpstr>Literacia                    Alfabetização de adultos                                                            Teclas Para a Vida </vt:lpstr>
      <vt:lpstr>Literacia                    Alfabetização de adultos                                                            Teclas Para a Vida</vt:lpstr>
      <vt:lpstr>Literacia                    Alfabetização de adultos                                                            Teclas Para a Vida</vt:lpstr>
      <vt:lpstr> Literacia digital no processo de alfabetização de adultos 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lucilia</dc:creator>
  <cp:lastModifiedBy>lucilia</cp:lastModifiedBy>
  <cp:revision>14</cp:revision>
  <dcterms:created xsi:type="dcterms:W3CDTF">2017-11-19T12:29:28Z</dcterms:created>
  <dcterms:modified xsi:type="dcterms:W3CDTF">2018-10-03T09:45:01Z</dcterms:modified>
</cp:coreProperties>
</file>