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1BC208-4B1F-43D8-9F1C-D146D3ABC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C9BBC3-4C37-4684-BA01-87E7458E0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70ACE1C-C328-492A-85F1-2131130D4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7C70515-E63B-4BA9-AAF1-C426AF7DF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00855BE-B4C9-42A2-B35B-4E544565C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454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17047E-9E62-4E23-B4FE-A62BA7860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0B90A1E8-F087-47FE-A6D2-A77B03B14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59EE030-537B-49FC-B4AB-580AAE085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D926056-7189-41CC-9017-298BABFA3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A21EC9E-9C44-437C-94E5-C06509305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766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C3164A0-9AF4-4D2A-A32A-D120CAC97A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8773261D-6AD1-4212-B741-6628E5DF20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817EFF6-4CD7-454D-BFF4-40A367014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6490246-F863-4A70-B041-84E4A0471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732B696-682D-43CA-BA93-814385026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542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39A158-38E7-4930-B128-95380BD4C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78E829B-9F7C-40E6-84B2-DB01356F3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E4CE920-BC26-4F7C-9044-B3C324419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4486CC0-C327-4E12-B513-D02B2D44F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DEE8712-C67E-4EC5-B6FC-84CF73EE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6216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370DE7-1A5C-4DB6-8215-C56F186A9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05FCA72-C69E-4656-B5C4-305F4D5F1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8AE1768-C3C2-48B3-BE1F-73FF6412E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ED847EA-7E4C-4BAB-8DBD-4F964DCF9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EFD4916-4857-437E-8608-D65A5A9CD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270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793C0B-0D88-47C5-8B1F-5B0062B51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DE84B65-71C5-460C-86AF-82814A735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3F6F5CA0-2C25-4982-ADFA-B3265C85D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B02A2976-5CD4-444A-B110-3A3B1ADEA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A0190CA2-1824-4035-8C4D-C703B8B4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7B3CAD14-CC56-4907-97CD-7B11FDEB2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6827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799772-47C3-48E8-9B41-7B661A422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C1801006-F276-4809-AEE1-7B0FEB705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A7924AE-22AF-4704-990C-49F531C68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52E78361-88C1-4FFD-B0D2-3FB4AF147E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898E8C1D-BC89-496E-A717-24EE74F837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6DC4B436-B1C7-4F99-B774-6A6CF010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31331F6B-D9D3-40E8-8F3F-B302A252C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F987D91D-1BF8-46D5-8189-6D837B4E3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734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8AFE85-08CD-4BA5-A16A-34AAE7A87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684B3FCE-43D8-49A5-8207-CFF290B36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4D8C4A8F-D2BC-468D-B657-3E01FB128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8783938E-CADE-41A4-8A24-423A33BD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8797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E7AE32A1-FE92-47DD-9156-33154CD47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C6817142-E9C0-402A-81D7-F79F1731F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3022CC07-D751-4959-A6F1-2E7702FBC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72323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CA7874-37AA-4A6F-9151-10FAB4C07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B084272-775C-488D-A473-972F319BB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FDE59D97-F01C-4352-9A32-9E9C15AC20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FF398887-E028-431A-B573-32424C941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C4F5DFBD-550C-4001-88F6-2CA5FC962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70930C8-7C48-4DBA-BA29-CE987B2CC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723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3A561D-980A-4125-96D2-376BDB04B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1E0EAED5-E255-40D7-90DC-4D65F7304B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0D11DC93-B526-4A5A-B76B-B2E40F242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BBE7D88-3987-4C5E-8C42-DDC0591E3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EFF82BD-C9C2-4941-A4F6-09DDB7915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56C2C460-919E-4BD3-9891-03E8A005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177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CC84E484-AFCC-4D6A-BF59-362AA2717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D38511D5-CF4B-45D0-91F4-5E01A6CC2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7650E37-F8FD-4501-A886-F725251EE3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10C72-351F-442D-8127-9F54828F8460}" type="datetimeFigureOut">
              <a:rPr lang="pt-PT" smtClean="0"/>
              <a:t>10/03/2019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AE7517B-F0CC-4A14-A866-FEB0336C12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D8A45DA-3B9B-4138-95E1-FFD656910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4ED5D-1CB5-4B95-BD32-5A0360FE7EF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119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mariamanuelasimoespaulo@gmail.com" TargetMode="External"/><Relationship Id="rId2" Type="http://schemas.openxmlformats.org/officeDocument/2006/relationships/hyperlink" Target="mailto:luciliasalgado@gmail.co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apcep.p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C13842D-9E20-4F14-90C3-A516D572A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198" y="1843700"/>
            <a:ext cx="4752623" cy="460313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59B8F6E-FE70-44BE-84CF-01B85446C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20" y="411163"/>
            <a:ext cx="5915378" cy="70046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77D5A3-A5AE-4436-9358-833135E6B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5181598" cy="3630259"/>
          </a:xfrm>
        </p:spPr>
        <p:txBody>
          <a:bodyPr>
            <a:normAutofit/>
          </a:bodyPr>
          <a:lstStyle/>
          <a:p>
            <a:r>
              <a:rPr lang="pt-PT" dirty="0"/>
              <a:t>Projeto :</a:t>
            </a:r>
            <a:br>
              <a:rPr lang="pt-PT" dirty="0"/>
            </a:br>
            <a:r>
              <a:rPr lang="pt-PT" dirty="0"/>
              <a:t> Literacia no Bairro dos Navegadores </a:t>
            </a:r>
          </a:p>
        </p:txBody>
      </p:sp>
    </p:spTree>
    <p:extLst>
      <p:ext uri="{BB962C8B-B14F-4D97-AF65-F5344CB8AC3E}">
        <p14:creationId xmlns:p14="http://schemas.microsoft.com/office/powerpoint/2010/main" val="421566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m para Bairro dos Navegadores">
            <a:extLst>
              <a:ext uri="{FF2B5EF4-FFF2-40B4-BE49-F238E27FC236}">
                <a16:creationId xmlns:a16="http://schemas.microsoft.com/office/drawing/2014/main" id="{E78B9D4B-2467-4DBC-B79E-BFD4EF3F2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572" y="957227"/>
            <a:ext cx="4424472" cy="2454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A998FE5-97B9-455D-A8FE-8ACE98852C08}"/>
              </a:ext>
            </a:extLst>
          </p:cNvPr>
          <p:cNvSpPr/>
          <p:nvPr/>
        </p:nvSpPr>
        <p:spPr>
          <a:xfrm>
            <a:off x="1065575" y="929558"/>
            <a:ext cx="25920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Bairro dos Navegadores 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</a:p>
          <a:p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Porto Salvo/</a:t>
            </a:r>
          </a:p>
          <a:p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Oeiras :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D256CCD-8437-4856-96F9-60FE5755F2F8}"/>
              </a:ext>
            </a:extLst>
          </p:cNvPr>
          <p:cNvSpPr/>
          <p:nvPr/>
        </p:nvSpPr>
        <p:spPr>
          <a:xfrm>
            <a:off x="1648178" y="2206911"/>
            <a:ext cx="6096000" cy="1285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415 fogos de várias tipologias diferentes,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distribuídos por 42 edifícios municipais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onde residem cerca de 1.650 pessoas.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39DEEF9-4A9B-4831-A5B3-C0FE06416A86}"/>
              </a:ext>
            </a:extLst>
          </p:cNvPr>
          <p:cNvSpPr/>
          <p:nvPr/>
        </p:nvSpPr>
        <p:spPr>
          <a:xfrm>
            <a:off x="4774808" y="3918319"/>
            <a:ext cx="6096000" cy="21131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Grandes problemas educativos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insucesso, morbilidade (baixa qualidade), abandono escolares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elevado número de adultos em situação de analfabetismo, com baixas competências de literacia, incluindo literacia digital.</a:t>
            </a:r>
          </a:p>
        </p:txBody>
      </p:sp>
    </p:spTree>
    <p:extLst>
      <p:ext uri="{BB962C8B-B14F-4D97-AF65-F5344CB8AC3E}">
        <p14:creationId xmlns:p14="http://schemas.microsoft.com/office/powerpoint/2010/main" val="3227504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1EA3AA1-E43A-4EAD-8E37-5C79D7E9F4B3}"/>
              </a:ext>
            </a:extLst>
          </p:cNvPr>
          <p:cNvSpPr/>
          <p:nvPr/>
        </p:nvSpPr>
        <p:spPr>
          <a:xfrm>
            <a:off x="544009" y="764574"/>
            <a:ext cx="11424213" cy="5487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dirty="0"/>
              <a:t>A Associação Portuguesa para a Cultura e Educação Permanente (APCEP) em parceria com o Centro Qualifica do Agrupamento de Escolas de Paço de Arcos (CQ </a:t>
            </a:r>
            <a:r>
              <a:rPr lang="pt-PT" dirty="0" err="1"/>
              <a:t>aepc</a:t>
            </a:r>
            <a:r>
              <a:rPr lang="pt-PT" dirty="0"/>
              <a:t>)  </a:t>
            </a:r>
            <a:r>
              <a:rPr lang="pt-PT" sz="1600" dirty="0"/>
              <a:t>propôs um projeto </a:t>
            </a: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desenvolvimento comunitário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partir de processos e percursos de alfabetização e educação de adultos aliado a de percursos de formação de técnicos, voluntários e mediadores comunitários.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desenvolvimento pressupõe: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Desenvolvimento da Literacia em pessoas adultas 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inseridas em projetos com outros objetivos para o seu desenvolvimento.</a:t>
            </a:r>
          </a:p>
          <a:p>
            <a:pPr marL="34290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pt-PT" i="1" dirty="0"/>
              <a:t>Interligação ao ensino formal</a:t>
            </a:r>
            <a:r>
              <a:rPr lang="pt-PT" dirty="0"/>
              <a:t>_ desenvolvimento de RVCC das pessoas do bairro que se considerem adequadas para o processo.</a:t>
            </a:r>
          </a:p>
          <a:p>
            <a:pPr lvl="0"/>
            <a:r>
              <a:rPr lang="pt-PT" dirty="0"/>
              <a:t>3.  Desenvolver atividades com mães e pais de crianças em idade </a:t>
            </a:r>
            <a:r>
              <a:rPr lang="pt-PT" i="1" dirty="0"/>
              <a:t>pré-escolar</a:t>
            </a:r>
            <a:r>
              <a:rPr lang="pt-PT" dirty="0"/>
              <a:t> para facilitar o desenvolvimento da </a:t>
            </a:r>
            <a:r>
              <a:rPr lang="pt-PT" i="1" dirty="0"/>
              <a:t>literacia    </a:t>
            </a:r>
          </a:p>
          <a:p>
            <a:pPr lvl="0"/>
            <a:r>
              <a:rPr lang="pt-PT" i="1" dirty="0"/>
              <a:t>      emergente e da literacia familiar.</a:t>
            </a:r>
          </a:p>
          <a:p>
            <a:pPr lvl="0"/>
            <a:r>
              <a:rPr lang="pt-PT" dirty="0"/>
              <a:t>4. Desenvolver atividades de tempos livre com crianças em idade </a:t>
            </a:r>
            <a:r>
              <a:rPr lang="pt-PT" i="1" dirty="0"/>
              <a:t>escolar</a:t>
            </a:r>
            <a:r>
              <a:rPr lang="pt-PT" dirty="0"/>
              <a:t> para desenvolvimento da literacia em  </a:t>
            </a:r>
          </a:p>
          <a:p>
            <a:pPr lvl="0"/>
            <a:r>
              <a:rPr lang="pt-PT" dirty="0"/>
              <a:t>     atividades significativas (ciência e literacia, cidadania e literacia, tecnologias manuais e literacia…)</a:t>
            </a:r>
            <a:endParaRPr lang="pt-PT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AutoNum type="arabicPeriod" startAt="5"/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Envolvimento dos vários atores que se relacionam com a família no processo de desenvolvimento da </a:t>
            </a:r>
            <a:r>
              <a:rPr lang="pt-PT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literacia no bairro.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 </a:t>
            </a:r>
            <a:r>
              <a:rPr lang="pt-PT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Alargamento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 projeto a outros bairros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43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AEFAFDD-5853-4CBA-8EBC-5935722B5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55" y="1935339"/>
            <a:ext cx="3172177" cy="2168480"/>
          </a:xfrm>
          <a:prstGeom prst="rect">
            <a:avLst/>
          </a:prstGeom>
        </p:spPr>
      </p:pic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E14B5898-35DC-4039-9EA6-C9B1797F9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127154"/>
              </p:ext>
            </p:extLst>
          </p:nvPr>
        </p:nvGraphicFramePr>
        <p:xfrm>
          <a:off x="838200" y="440268"/>
          <a:ext cx="10515600" cy="6253607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438888804"/>
                    </a:ext>
                  </a:extLst>
                </a:gridCol>
              </a:tblGrid>
              <a:tr h="61863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PT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1ª FASE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PT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Sessões de sensibilização para mediadores em práticas e metodologias de alfabetização de adultos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Orientadas por 2 formadoras APCEP, num total de cerca de 30 horas em sessões de 3 horas, entre dezembro/ 2018 e fevereiro/ 2019.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Plano Geral: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1º: </a:t>
                      </a:r>
                      <a:r>
                        <a:rPr lang="pt-PT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Reunião de interconhecimento / roda de conversa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2º Tema</a:t>
                      </a:r>
                      <a:r>
                        <a:rPr lang="pt-PT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Aprendizagens sobre Educação de Adultos _ 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partilha de experiências sobre este tema … desde a "dinâmica das sílabas" e reflexão sobre a mesma até à abordagem das hipóteses </a:t>
                      </a:r>
                      <a:r>
                        <a:rPr lang="pt-PT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andragógicas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pt-PT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Malcolm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Knowles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,sem esquecer o "lanchinho" convivial.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3º Tema</a:t>
                      </a:r>
                      <a:r>
                        <a:rPr lang="pt-PT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Contextos, espaços e tempos de aprendizagem – 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incluindo  “troca de prendas de </a:t>
                      </a:r>
                      <a:r>
                        <a:rPr lang="pt-PT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Natal”com</a:t>
                      </a:r>
                      <a:r>
                        <a:rPr lang="pt-PT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atividades funcionais de literacia.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100" dirty="0"/>
                    </a:p>
                  </a:txBody>
                  <a:tcPr marL="89535" marR="895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610693"/>
                  </a:ext>
                </a:extLst>
              </a:tr>
            </a:tbl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58CE6304-95D8-442B-9C27-F51A1534DD0A}"/>
              </a:ext>
            </a:extLst>
          </p:cNvPr>
          <p:cNvSpPr txBox="1"/>
          <p:nvPr/>
        </p:nvSpPr>
        <p:spPr>
          <a:xfrm>
            <a:off x="7258755" y="2056462"/>
            <a:ext cx="3296355" cy="1926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pt-PT" sz="1400" dirty="0"/>
              <a:t>- Participaram cerca de 10 formandas , todas mulheres , entre os 25 e os 67 anos de idade, de diferentes etnias : caucasiana, cigana, africana. Com diferentes níveis de escolaridade: do 8º ano de Escolaridade ao Doutoramento e com ocupações diversas, maioritariamente dedicadas ao ensino de crianças , jovens e adultos.</a:t>
            </a:r>
          </a:p>
        </p:txBody>
      </p:sp>
    </p:spTree>
    <p:extLst>
      <p:ext uri="{BB962C8B-B14F-4D97-AF65-F5344CB8AC3E}">
        <p14:creationId xmlns:p14="http://schemas.microsoft.com/office/powerpoint/2010/main" val="2131488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8645759D-657C-4553-9A22-BC6FA07AB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857" y="1049095"/>
            <a:ext cx="2889232" cy="17286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39F6DE7-F96F-4557-A86F-1DE82F6D5D8F}"/>
              </a:ext>
            </a:extLst>
          </p:cNvPr>
          <p:cNvSpPr/>
          <p:nvPr/>
        </p:nvSpPr>
        <p:spPr>
          <a:xfrm>
            <a:off x="598311" y="428978"/>
            <a:ext cx="10747021" cy="6537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pt-PT" b="1" dirty="0"/>
              <a:t>4º Tema</a:t>
            </a:r>
            <a:r>
              <a:rPr lang="pt-PT" dirty="0"/>
              <a:t>: Visualização e comentários </a:t>
            </a:r>
            <a:r>
              <a:rPr lang="pt-PT" sz="1600" dirty="0"/>
              <a:t>do filme: projeto de alfabetização da zona de Coimbra </a:t>
            </a:r>
            <a:r>
              <a:rPr lang="pt-PT" dirty="0"/>
              <a:t>"Letras Prá Vida” / Reflexão individual </a:t>
            </a:r>
            <a:r>
              <a:rPr lang="pt-PT" sz="1600" dirty="0"/>
              <a:t>(uma confrontação com "o seu saber“) em ficha escrita seguida de troca de ideias.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defRPr/>
            </a:pPr>
            <a:endParaRPr lang="pt-PT" dirty="0"/>
          </a:p>
          <a:p>
            <a:pPr lvl="0">
              <a:defRPr/>
            </a:pPr>
            <a:r>
              <a:rPr lang="pt-PT" b="1" dirty="0"/>
              <a:t>5º Tema</a:t>
            </a:r>
            <a:r>
              <a:rPr lang="pt-PT" dirty="0"/>
              <a:t>: </a:t>
            </a:r>
            <a:r>
              <a:rPr lang="pt-PT" sz="1600" dirty="0"/>
              <a:t>Metodologias de ensino e aprendizagem da leitura</a:t>
            </a:r>
          </a:p>
          <a:p>
            <a:pPr lvl="0">
              <a:defRPr/>
            </a:pPr>
            <a:r>
              <a:rPr lang="pt-PT" sz="1600" dirty="0"/>
              <a:t> e da escrita</a:t>
            </a:r>
          </a:p>
          <a:p>
            <a:pPr lvl="0">
              <a:defRPr/>
            </a:pPr>
            <a:r>
              <a:rPr lang="pt-PT" sz="1600" dirty="0"/>
              <a:t> em Alfabetização de Adultos </a:t>
            </a:r>
          </a:p>
          <a:p>
            <a:pPr lvl="0">
              <a:defRPr/>
            </a:pPr>
            <a:r>
              <a:rPr lang="pt-PT" sz="1600" dirty="0"/>
              <a:t>– diversidade de abordagens </a:t>
            </a:r>
          </a:p>
          <a:p>
            <a:pPr lvl="0">
              <a:defRPr/>
            </a:pPr>
            <a:r>
              <a:rPr lang="pt-PT" sz="1600" dirty="0"/>
              <a:t> com incidência no </a:t>
            </a:r>
            <a:r>
              <a:rPr lang="pt-PT" dirty="0"/>
              <a:t>Método Paulo Freire.</a:t>
            </a:r>
          </a:p>
          <a:p>
            <a:pPr lvl="0">
              <a:defRPr/>
            </a:pPr>
            <a:endParaRPr lang="pt-PT" dirty="0"/>
          </a:p>
          <a:p>
            <a:pPr lvl="0">
              <a:defRPr/>
            </a:pPr>
            <a:endParaRPr lang="pt-PT" dirty="0"/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b="1" dirty="0"/>
              <a:t>6º Tema: </a:t>
            </a:r>
            <a:r>
              <a:rPr lang="pt-PT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uncionalidade da leitura e da escrita. Para que se lê? onde se lê?... / a leitura e a escrita enquanto instrumentos de </a:t>
            </a:r>
            <a:r>
              <a:rPr lang="pt-PT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expressão e comunicação</a:t>
            </a: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</a:t>
            </a:r>
            <a:r>
              <a:rPr lang="pt-PT" sz="1600" dirty="0"/>
              <a:t>os livros dedicados à infância … à expressão de sentimentos, às rimas, ditados populares, cantigas , à numeracia, à ilustração gráfica " de fazer sonhar“.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7º Tema</a:t>
            </a: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</a:t>
            </a:r>
            <a:r>
              <a:rPr lang="pt-PT" sz="1600" dirty="0"/>
              <a:t> funcionalidade da leitura e da escrita 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sz="1600" dirty="0"/>
              <a:t>como ferramentas para </a:t>
            </a:r>
            <a:r>
              <a:rPr lang="pt-PT" sz="1600" b="1" dirty="0"/>
              <a:t>buscar informação e dar instruções</a:t>
            </a:r>
            <a:r>
              <a:rPr lang="pt-PT" sz="1600" dirty="0"/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sz="1600" dirty="0"/>
              <a:t> Juntámos </a:t>
            </a:r>
            <a:r>
              <a:rPr lang="pt-PT" sz="1600" b="1" dirty="0"/>
              <a:t>Literacia e Ciência </a:t>
            </a:r>
            <a:r>
              <a:rPr lang="pt-PT" sz="1600" dirty="0"/>
              <a:t>– experiencias sobre o AR.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52B3CF0-FD95-4B93-90FA-F18AA73EF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70" y="4401125"/>
            <a:ext cx="2703862" cy="202789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C4CACF9-9EBA-4917-8A0A-77BDCA6565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642" y="4102943"/>
            <a:ext cx="2703862" cy="2094859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4C6335D-8499-4063-94B7-A6F0EFE2FC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18" y="2035776"/>
            <a:ext cx="2292295" cy="12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8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D36AC7AC-1053-40AA-B967-6DB263543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35" y="485422"/>
            <a:ext cx="2310871" cy="2869871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A0D5651B-F645-4EEF-B1B0-B33286ED732E}"/>
              </a:ext>
            </a:extLst>
          </p:cNvPr>
          <p:cNvSpPr/>
          <p:nvPr/>
        </p:nvSpPr>
        <p:spPr>
          <a:xfrm>
            <a:off x="880533" y="485422"/>
            <a:ext cx="10769600" cy="828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8º Tema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pt-PT" sz="1600" dirty="0"/>
              <a:t>Construção de um 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dirty="0"/>
              <a:t>projeto pessoal de literacia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dirty="0"/>
              <a:t> dos adultos.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dirty="0"/>
              <a:t>                 </a:t>
            </a:r>
            <a:endParaRPr lang="pt-PT" dirty="0">
              <a:solidFill>
                <a:schemeClr val="accent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/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/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9ª Tema 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“</a:t>
            </a:r>
            <a:r>
              <a:rPr lang="pt-PT" dirty="0"/>
              <a:t>Abandono escolar e desigualdade ajudam a explicar chumbos acima da média 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dirty="0"/>
              <a:t>no 1º ciclo ....." - o envolvimento parental : literacia familiar - literacia emergente e toda 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dirty="0"/>
              <a:t>a inter-relação com a alfabetização de adultos.  Reflexão a propósito de uma ficha de avaliação das sessões.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agendar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Sessão cultural com inclusão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entrega de certificados 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t-P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reflexão sobre a continuidade do projeto …</a:t>
            </a: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AAC4697-A8EE-4395-8863-EF4A22122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577" y="4030133"/>
            <a:ext cx="3379759" cy="255579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867DD401-4396-4434-A315-A7DCB6FE27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82" y="485422"/>
            <a:ext cx="1755039" cy="221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98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5111073-1CA3-468F-A9B2-C5D26FB71FD7}"/>
              </a:ext>
            </a:extLst>
          </p:cNvPr>
          <p:cNvSpPr/>
          <p:nvPr/>
        </p:nvSpPr>
        <p:spPr>
          <a:xfrm>
            <a:off x="4947534" y="2667609"/>
            <a:ext cx="817315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PT" sz="2800" dirty="0"/>
          </a:p>
          <a:p>
            <a:pPr algn="ctr"/>
            <a:r>
              <a:rPr lang="pt-PT" sz="2000" b="1" dirty="0"/>
              <a:t>OBRIGAD@ !</a:t>
            </a:r>
          </a:p>
          <a:p>
            <a:pPr algn="ctr"/>
            <a:endParaRPr lang="pt-PT" sz="2000" b="1" dirty="0"/>
          </a:p>
          <a:p>
            <a:pPr algn="ctr"/>
            <a:endParaRPr lang="pt-PT" sz="2000" b="1" dirty="0"/>
          </a:p>
          <a:p>
            <a:r>
              <a:rPr lang="pt-PT" dirty="0"/>
              <a:t>Lucília Salgado </a:t>
            </a:r>
            <a:r>
              <a:rPr lang="pt-PT" dirty="0">
                <a:hlinkClick r:id="rId2"/>
              </a:rPr>
              <a:t>luciliasalgado@gmail.com</a:t>
            </a:r>
            <a:endParaRPr lang="pt-PT" dirty="0"/>
          </a:p>
          <a:p>
            <a:r>
              <a:rPr lang="pt-PT" dirty="0"/>
              <a:t>Manuela Paulo </a:t>
            </a:r>
            <a:r>
              <a:rPr lang="pt-PT" dirty="0">
                <a:hlinkClick r:id="rId3"/>
              </a:rPr>
              <a:t>mariamanuelasimoespaulo@gmail.com</a:t>
            </a:r>
            <a:r>
              <a:rPr lang="pt-PT" dirty="0"/>
              <a:t> 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APCEP (Associação Portuguesa para a Cultura e Educação Permanente)</a:t>
            </a:r>
          </a:p>
          <a:p>
            <a:r>
              <a:rPr lang="pt-PT" dirty="0">
                <a:hlinkClick r:id="rId4"/>
              </a:rPr>
              <a:t>http://www.apcep.pt</a:t>
            </a:r>
            <a:endParaRPr lang="pt-PT" dirty="0"/>
          </a:p>
          <a:p>
            <a:endParaRPr lang="pt-PT" dirty="0"/>
          </a:p>
          <a:p>
            <a:endParaRPr lang="pt-PT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4832C431-AC7C-4263-A921-E8F7E1381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820" y="411163"/>
            <a:ext cx="5915378" cy="70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85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413</Words>
  <Application>Microsoft Office PowerPoint</Application>
  <PresentationFormat>Ecrã Panorâmico</PresentationFormat>
  <Paragraphs>81</Paragraphs>
  <Slides>7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Tema do Office</vt:lpstr>
      <vt:lpstr>Projeto :  Literacia no Bairro dos Navegadores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Manuela Simões Paulo</dc:creator>
  <cp:lastModifiedBy>Maria Manuela Simões Paulo</cp:lastModifiedBy>
  <cp:revision>21</cp:revision>
  <dcterms:created xsi:type="dcterms:W3CDTF">2019-03-09T11:16:35Z</dcterms:created>
  <dcterms:modified xsi:type="dcterms:W3CDTF">2019-03-10T10:55:36Z</dcterms:modified>
</cp:coreProperties>
</file>